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6" r:id="rId2"/>
    <p:sldId id="265" r:id="rId3"/>
    <p:sldId id="256" r:id="rId4"/>
    <p:sldId id="258" r:id="rId5"/>
    <p:sldId id="261" r:id="rId6"/>
    <p:sldId id="264" r:id="rId7"/>
    <p:sldId id="267" r:id="rId8"/>
    <p:sldId id="257" r:id="rId9"/>
    <p:sldId id="268" r:id="rId10"/>
    <p:sldId id="260" r:id="rId11"/>
    <p:sldId id="269" r:id="rId12"/>
    <p:sldId id="262" r:id="rId1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6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EBD150-F026-481C-AD61-B9D4E9997EBD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D8AB7EF-80A9-4744-95FC-B1E90DC52024}">
      <dgm:prSet/>
      <dgm:spPr/>
      <dgm:t>
        <a:bodyPr/>
        <a:lstStyle/>
        <a:p>
          <a:r>
            <a:rPr lang="sl-SI"/>
            <a:t>Spremenjen način pouka </a:t>
          </a:r>
          <a:endParaRPr lang="en-US"/>
        </a:p>
      </dgm:t>
    </dgm:pt>
    <dgm:pt modelId="{67CFCA6B-B0AA-45FE-82E9-8A03C86DDC2D}" type="parTrans" cxnId="{CB071425-A760-4724-9C4B-4758EA8D96B3}">
      <dgm:prSet/>
      <dgm:spPr/>
      <dgm:t>
        <a:bodyPr/>
        <a:lstStyle/>
        <a:p>
          <a:endParaRPr lang="en-US"/>
        </a:p>
      </dgm:t>
    </dgm:pt>
    <dgm:pt modelId="{EED7B30F-1787-4BB2-A24A-2AEE04B8E267}" type="sibTrans" cxnId="{CB071425-A760-4724-9C4B-4758EA8D96B3}">
      <dgm:prSet/>
      <dgm:spPr/>
      <dgm:t>
        <a:bodyPr/>
        <a:lstStyle/>
        <a:p>
          <a:endParaRPr lang="en-US"/>
        </a:p>
      </dgm:t>
    </dgm:pt>
    <dgm:pt modelId="{D51240B7-D5A9-4F2D-8EFA-8768311BAB52}">
      <dgm:prSet/>
      <dgm:spPr/>
      <dgm:t>
        <a:bodyPr/>
        <a:lstStyle/>
        <a:p>
          <a:r>
            <a:rPr lang="sl-SI"/>
            <a:t>Povečana uporaba računalnika</a:t>
          </a:r>
          <a:endParaRPr lang="en-US"/>
        </a:p>
      </dgm:t>
    </dgm:pt>
    <dgm:pt modelId="{1CE7CDA2-6379-49F0-B8B5-4F0B00B60F31}" type="parTrans" cxnId="{6A45DE4F-4124-45AC-A4EC-29478F84D02C}">
      <dgm:prSet/>
      <dgm:spPr/>
      <dgm:t>
        <a:bodyPr/>
        <a:lstStyle/>
        <a:p>
          <a:endParaRPr lang="en-US"/>
        </a:p>
      </dgm:t>
    </dgm:pt>
    <dgm:pt modelId="{22716DD2-57DE-4E7D-A43E-154E0277A6F7}" type="sibTrans" cxnId="{6A45DE4F-4124-45AC-A4EC-29478F84D02C}">
      <dgm:prSet/>
      <dgm:spPr/>
      <dgm:t>
        <a:bodyPr/>
        <a:lstStyle/>
        <a:p>
          <a:endParaRPr lang="en-US"/>
        </a:p>
      </dgm:t>
    </dgm:pt>
    <dgm:pt modelId="{D7107668-A850-4A15-8BCB-42C37E863392}">
      <dgm:prSet/>
      <dgm:spPr/>
      <dgm:t>
        <a:bodyPr/>
        <a:lstStyle/>
        <a:p>
          <a:r>
            <a:rPr lang="sl-SI"/>
            <a:t>Hitre reakcije na spremenjene razmere </a:t>
          </a:r>
          <a:r>
            <a:rPr lang="sl-SI">
              <a:sym typeface="Wingdings" panose="05000000000000000000" pitchFamily="2" charset="2"/>
            </a:rPr>
            <a:t></a:t>
          </a:r>
          <a:r>
            <a:rPr lang="sl-SI"/>
            <a:t>spremembe v organizaciji</a:t>
          </a:r>
          <a:endParaRPr lang="en-US"/>
        </a:p>
      </dgm:t>
    </dgm:pt>
    <dgm:pt modelId="{270C3058-1182-494A-B8DF-9B73B2F8E185}" type="parTrans" cxnId="{69C9BFB5-B37F-434A-B384-54B5D5E00C69}">
      <dgm:prSet/>
      <dgm:spPr/>
      <dgm:t>
        <a:bodyPr/>
        <a:lstStyle/>
        <a:p>
          <a:endParaRPr lang="en-US"/>
        </a:p>
      </dgm:t>
    </dgm:pt>
    <dgm:pt modelId="{DCFA659B-8197-4962-8248-BDE0EACD54FD}" type="sibTrans" cxnId="{69C9BFB5-B37F-434A-B384-54B5D5E00C69}">
      <dgm:prSet/>
      <dgm:spPr/>
      <dgm:t>
        <a:bodyPr/>
        <a:lstStyle/>
        <a:p>
          <a:endParaRPr lang="en-US"/>
        </a:p>
      </dgm:t>
    </dgm:pt>
    <dgm:pt modelId="{D1790778-C4EC-4A34-9D6F-4F7CB76A8538}">
      <dgm:prSet/>
      <dgm:spPr/>
      <dgm:t>
        <a:bodyPr/>
        <a:lstStyle/>
        <a:p>
          <a:r>
            <a:rPr lang="sl-SI"/>
            <a:t>Aplikacija Zoom kot ovira (za profesorje in srednješolce)</a:t>
          </a:r>
          <a:endParaRPr lang="en-US"/>
        </a:p>
      </dgm:t>
    </dgm:pt>
    <dgm:pt modelId="{C4E24675-8FED-4DC7-8C57-CF205C84DE27}" type="parTrans" cxnId="{57A0C175-F89F-42CD-A4A4-3A91B42906DB}">
      <dgm:prSet/>
      <dgm:spPr/>
      <dgm:t>
        <a:bodyPr/>
        <a:lstStyle/>
        <a:p>
          <a:endParaRPr lang="en-US"/>
        </a:p>
      </dgm:t>
    </dgm:pt>
    <dgm:pt modelId="{23C69F17-D621-4654-866D-89282D2ECD00}" type="sibTrans" cxnId="{57A0C175-F89F-42CD-A4A4-3A91B42906DB}">
      <dgm:prSet/>
      <dgm:spPr/>
      <dgm:t>
        <a:bodyPr/>
        <a:lstStyle/>
        <a:p>
          <a:endParaRPr lang="en-US"/>
        </a:p>
      </dgm:t>
    </dgm:pt>
    <dgm:pt modelId="{695F81A3-3570-4CF2-AF99-2E042F30D546}">
      <dgm:prSet/>
      <dgm:spPr/>
      <dgm:t>
        <a:bodyPr/>
        <a:lstStyle/>
        <a:p>
          <a:r>
            <a:rPr lang="sl-SI"/>
            <a:t>Motnje</a:t>
          </a:r>
          <a:endParaRPr lang="en-US"/>
        </a:p>
      </dgm:t>
    </dgm:pt>
    <dgm:pt modelId="{7C4D5491-DB9E-43BA-A7C5-476DE75B2852}" type="parTrans" cxnId="{2D7B755E-96B5-4D46-AB17-3ED4E8F8E64A}">
      <dgm:prSet/>
      <dgm:spPr/>
      <dgm:t>
        <a:bodyPr/>
        <a:lstStyle/>
        <a:p>
          <a:endParaRPr lang="en-US"/>
        </a:p>
      </dgm:t>
    </dgm:pt>
    <dgm:pt modelId="{AD5BF4E7-66F9-44BE-BC94-AA292D7B0EEF}" type="sibTrans" cxnId="{2D7B755E-96B5-4D46-AB17-3ED4E8F8E64A}">
      <dgm:prSet/>
      <dgm:spPr/>
      <dgm:t>
        <a:bodyPr/>
        <a:lstStyle/>
        <a:p>
          <a:endParaRPr lang="en-US"/>
        </a:p>
      </dgm:t>
    </dgm:pt>
    <dgm:pt modelId="{BE412695-23E4-4237-8255-C4E804DB3F92}">
      <dgm:prSet/>
      <dgm:spPr/>
      <dgm:t>
        <a:bodyPr/>
        <a:lstStyle/>
        <a:p>
          <a:r>
            <a:rPr lang="sl-SI"/>
            <a:t>Samostojno delo</a:t>
          </a:r>
          <a:endParaRPr lang="en-US"/>
        </a:p>
      </dgm:t>
    </dgm:pt>
    <dgm:pt modelId="{98C331F2-05AB-4F40-B1E8-FC60D0DACF7A}" type="parTrans" cxnId="{2958432A-93BB-4369-AE1E-B567B73EAB25}">
      <dgm:prSet/>
      <dgm:spPr/>
      <dgm:t>
        <a:bodyPr/>
        <a:lstStyle/>
        <a:p>
          <a:endParaRPr lang="en-US"/>
        </a:p>
      </dgm:t>
    </dgm:pt>
    <dgm:pt modelId="{A3BF3E92-4E54-4670-AE2A-9105EB34162B}" type="sibTrans" cxnId="{2958432A-93BB-4369-AE1E-B567B73EAB25}">
      <dgm:prSet/>
      <dgm:spPr/>
      <dgm:t>
        <a:bodyPr/>
        <a:lstStyle/>
        <a:p>
          <a:endParaRPr lang="en-US"/>
        </a:p>
      </dgm:t>
    </dgm:pt>
    <dgm:pt modelId="{E7E2641E-405E-4748-8D77-40467C0BDBBB}">
      <dgm:prSet/>
      <dgm:spPr/>
      <dgm:t>
        <a:bodyPr/>
        <a:lstStyle/>
        <a:p>
          <a:r>
            <a:rPr lang="sl-SI"/>
            <a:t>Manj prostega časa</a:t>
          </a:r>
          <a:endParaRPr lang="en-US"/>
        </a:p>
      </dgm:t>
    </dgm:pt>
    <dgm:pt modelId="{E0838B58-6172-45D0-BE04-0BC0AF19A8E7}" type="parTrans" cxnId="{B2689CFE-8E92-4053-9802-8840F7919F92}">
      <dgm:prSet/>
      <dgm:spPr/>
      <dgm:t>
        <a:bodyPr/>
        <a:lstStyle/>
        <a:p>
          <a:endParaRPr lang="en-US"/>
        </a:p>
      </dgm:t>
    </dgm:pt>
    <dgm:pt modelId="{135EC01F-09E3-41E9-BF83-5506B1C74514}" type="sibTrans" cxnId="{B2689CFE-8E92-4053-9802-8840F7919F92}">
      <dgm:prSet/>
      <dgm:spPr/>
      <dgm:t>
        <a:bodyPr/>
        <a:lstStyle/>
        <a:p>
          <a:endParaRPr lang="en-US"/>
        </a:p>
      </dgm:t>
    </dgm:pt>
    <dgm:pt modelId="{13FB7598-6C35-4778-A95B-BE65B7DD9314}">
      <dgm:prSet/>
      <dgm:spPr/>
      <dgm:t>
        <a:bodyPr/>
        <a:lstStyle/>
        <a:p>
          <a:r>
            <a:rPr lang="sl-SI"/>
            <a:t>Spremenjena udeležba</a:t>
          </a:r>
          <a:endParaRPr lang="en-US"/>
        </a:p>
      </dgm:t>
    </dgm:pt>
    <dgm:pt modelId="{004B54C3-91C1-478D-8380-5DD444D7ADA1}" type="parTrans" cxnId="{B629B766-D11E-45C1-86F8-733C0004D12E}">
      <dgm:prSet/>
      <dgm:spPr/>
      <dgm:t>
        <a:bodyPr/>
        <a:lstStyle/>
        <a:p>
          <a:endParaRPr lang="en-US"/>
        </a:p>
      </dgm:t>
    </dgm:pt>
    <dgm:pt modelId="{41F37972-3544-42E3-A8BA-858DCAA3A1F5}" type="sibTrans" cxnId="{B629B766-D11E-45C1-86F8-733C0004D12E}">
      <dgm:prSet/>
      <dgm:spPr/>
      <dgm:t>
        <a:bodyPr/>
        <a:lstStyle/>
        <a:p>
          <a:endParaRPr lang="en-US"/>
        </a:p>
      </dgm:t>
    </dgm:pt>
    <dgm:pt modelId="{76A9E5C9-C960-4B64-895B-809713927118}" type="pres">
      <dgm:prSet presAssocID="{1DEBD150-F026-481C-AD61-B9D4E9997EBD}" presName="Name0" presStyleCnt="0">
        <dgm:presLayoutVars>
          <dgm:dir/>
          <dgm:resizeHandles val="exact"/>
        </dgm:presLayoutVars>
      </dgm:prSet>
      <dgm:spPr/>
    </dgm:pt>
    <dgm:pt modelId="{21EC2E77-B619-4A4D-8B8C-82EDFDA922E0}" type="pres">
      <dgm:prSet presAssocID="{1D8AB7EF-80A9-4744-95FC-B1E90DC52024}" presName="node" presStyleLbl="node1" presStyleIdx="0" presStyleCnt="8">
        <dgm:presLayoutVars>
          <dgm:bulletEnabled val="1"/>
        </dgm:presLayoutVars>
      </dgm:prSet>
      <dgm:spPr/>
    </dgm:pt>
    <dgm:pt modelId="{F93847D8-D615-45ED-9DDA-0ED9F13ECE02}" type="pres">
      <dgm:prSet presAssocID="{EED7B30F-1787-4BB2-A24A-2AEE04B8E267}" presName="sibTrans" presStyleLbl="sibTrans1D1" presStyleIdx="0" presStyleCnt="7"/>
      <dgm:spPr/>
    </dgm:pt>
    <dgm:pt modelId="{177DBE80-EE57-4F3D-9E62-20194D88B15A}" type="pres">
      <dgm:prSet presAssocID="{EED7B30F-1787-4BB2-A24A-2AEE04B8E267}" presName="connectorText" presStyleLbl="sibTrans1D1" presStyleIdx="0" presStyleCnt="7"/>
      <dgm:spPr/>
    </dgm:pt>
    <dgm:pt modelId="{075CEE2C-AD9C-4C23-AEFD-FF5DE0F5D825}" type="pres">
      <dgm:prSet presAssocID="{D51240B7-D5A9-4F2D-8EFA-8768311BAB52}" presName="node" presStyleLbl="node1" presStyleIdx="1" presStyleCnt="8">
        <dgm:presLayoutVars>
          <dgm:bulletEnabled val="1"/>
        </dgm:presLayoutVars>
      </dgm:prSet>
      <dgm:spPr/>
    </dgm:pt>
    <dgm:pt modelId="{77B203D5-38BE-4018-8360-9E83DBABA30A}" type="pres">
      <dgm:prSet presAssocID="{22716DD2-57DE-4E7D-A43E-154E0277A6F7}" presName="sibTrans" presStyleLbl="sibTrans1D1" presStyleIdx="1" presStyleCnt="7"/>
      <dgm:spPr/>
    </dgm:pt>
    <dgm:pt modelId="{05016A1B-BFCB-4E60-9CFB-99A00A9BB74F}" type="pres">
      <dgm:prSet presAssocID="{22716DD2-57DE-4E7D-A43E-154E0277A6F7}" presName="connectorText" presStyleLbl="sibTrans1D1" presStyleIdx="1" presStyleCnt="7"/>
      <dgm:spPr/>
    </dgm:pt>
    <dgm:pt modelId="{85DB39C2-56C5-4054-B5EB-AB717BE042DE}" type="pres">
      <dgm:prSet presAssocID="{D7107668-A850-4A15-8BCB-42C37E863392}" presName="node" presStyleLbl="node1" presStyleIdx="2" presStyleCnt="8">
        <dgm:presLayoutVars>
          <dgm:bulletEnabled val="1"/>
        </dgm:presLayoutVars>
      </dgm:prSet>
      <dgm:spPr/>
    </dgm:pt>
    <dgm:pt modelId="{5F06CBFF-C228-4F50-BD3D-890E81760DAD}" type="pres">
      <dgm:prSet presAssocID="{DCFA659B-8197-4962-8248-BDE0EACD54FD}" presName="sibTrans" presStyleLbl="sibTrans1D1" presStyleIdx="2" presStyleCnt="7"/>
      <dgm:spPr/>
    </dgm:pt>
    <dgm:pt modelId="{00151271-C4AC-468A-BA9E-EC5147B9C4C0}" type="pres">
      <dgm:prSet presAssocID="{DCFA659B-8197-4962-8248-BDE0EACD54FD}" presName="connectorText" presStyleLbl="sibTrans1D1" presStyleIdx="2" presStyleCnt="7"/>
      <dgm:spPr/>
    </dgm:pt>
    <dgm:pt modelId="{07D319F2-73B0-4500-8EA3-29C847622E6C}" type="pres">
      <dgm:prSet presAssocID="{D1790778-C4EC-4A34-9D6F-4F7CB76A8538}" presName="node" presStyleLbl="node1" presStyleIdx="3" presStyleCnt="8">
        <dgm:presLayoutVars>
          <dgm:bulletEnabled val="1"/>
        </dgm:presLayoutVars>
      </dgm:prSet>
      <dgm:spPr/>
    </dgm:pt>
    <dgm:pt modelId="{20FDB3D8-E233-4DAC-8D1D-0DE5E8F23A61}" type="pres">
      <dgm:prSet presAssocID="{23C69F17-D621-4654-866D-89282D2ECD00}" presName="sibTrans" presStyleLbl="sibTrans1D1" presStyleIdx="3" presStyleCnt="7"/>
      <dgm:spPr/>
    </dgm:pt>
    <dgm:pt modelId="{09625E7F-4B41-458B-91EC-C9A97622BAFC}" type="pres">
      <dgm:prSet presAssocID="{23C69F17-D621-4654-866D-89282D2ECD00}" presName="connectorText" presStyleLbl="sibTrans1D1" presStyleIdx="3" presStyleCnt="7"/>
      <dgm:spPr/>
    </dgm:pt>
    <dgm:pt modelId="{D9278A9D-FB4C-4E25-B5D1-4ED146D020C7}" type="pres">
      <dgm:prSet presAssocID="{695F81A3-3570-4CF2-AF99-2E042F30D546}" presName="node" presStyleLbl="node1" presStyleIdx="4" presStyleCnt="8">
        <dgm:presLayoutVars>
          <dgm:bulletEnabled val="1"/>
        </dgm:presLayoutVars>
      </dgm:prSet>
      <dgm:spPr/>
    </dgm:pt>
    <dgm:pt modelId="{4A9F1B5A-608F-4C61-9787-70BC1FC3115E}" type="pres">
      <dgm:prSet presAssocID="{AD5BF4E7-66F9-44BE-BC94-AA292D7B0EEF}" presName="sibTrans" presStyleLbl="sibTrans1D1" presStyleIdx="4" presStyleCnt="7"/>
      <dgm:spPr/>
    </dgm:pt>
    <dgm:pt modelId="{4D5F4272-3268-4F92-8689-BC70015B3D4F}" type="pres">
      <dgm:prSet presAssocID="{AD5BF4E7-66F9-44BE-BC94-AA292D7B0EEF}" presName="connectorText" presStyleLbl="sibTrans1D1" presStyleIdx="4" presStyleCnt="7"/>
      <dgm:spPr/>
    </dgm:pt>
    <dgm:pt modelId="{49E24177-33AF-435F-94B9-FB413B17858E}" type="pres">
      <dgm:prSet presAssocID="{BE412695-23E4-4237-8255-C4E804DB3F92}" presName="node" presStyleLbl="node1" presStyleIdx="5" presStyleCnt="8">
        <dgm:presLayoutVars>
          <dgm:bulletEnabled val="1"/>
        </dgm:presLayoutVars>
      </dgm:prSet>
      <dgm:spPr/>
    </dgm:pt>
    <dgm:pt modelId="{A8B665BE-8DFD-4C66-9CAF-A02038768EB2}" type="pres">
      <dgm:prSet presAssocID="{A3BF3E92-4E54-4670-AE2A-9105EB34162B}" presName="sibTrans" presStyleLbl="sibTrans1D1" presStyleIdx="5" presStyleCnt="7"/>
      <dgm:spPr/>
    </dgm:pt>
    <dgm:pt modelId="{EAC13DA0-EDBA-4FC1-8EA2-2B4B6CA75F34}" type="pres">
      <dgm:prSet presAssocID="{A3BF3E92-4E54-4670-AE2A-9105EB34162B}" presName="connectorText" presStyleLbl="sibTrans1D1" presStyleIdx="5" presStyleCnt="7"/>
      <dgm:spPr/>
    </dgm:pt>
    <dgm:pt modelId="{BF106FFB-9A99-4F8F-A605-D88FDC9443EE}" type="pres">
      <dgm:prSet presAssocID="{E7E2641E-405E-4748-8D77-40467C0BDBBB}" presName="node" presStyleLbl="node1" presStyleIdx="6" presStyleCnt="8">
        <dgm:presLayoutVars>
          <dgm:bulletEnabled val="1"/>
        </dgm:presLayoutVars>
      </dgm:prSet>
      <dgm:spPr/>
    </dgm:pt>
    <dgm:pt modelId="{26280246-3022-4A89-AC48-B5A996CFEB37}" type="pres">
      <dgm:prSet presAssocID="{135EC01F-09E3-41E9-BF83-5506B1C74514}" presName="sibTrans" presStyleLbl="sibTrans1D1" presStyleIdx="6" presStyleCnt="7"/>
      <dgm:spPr/>
    </dgm:pt>
    <dgm:pt modelId="{F32CA329-E04D-4605-92F0-25F77D44B737}" type="pres">
      <dgm:prSet presAssocID="{135EC01F-09E3-41E9-BF83-5506B1C74514}" presName="connectorText" presStyleLbl="sibTrans1D1" presStyleIdx="6" presStyleCnt="7"/>
      <dgm:spPr/>
    </dgm:pt>
    <dgm:pt modelId="{E00D45E0-39B0-413F-96C2-D1AAEE68133F}" type="pres">
      <dgm:prSet presAssocID="{13FB7598-6C35-4778-A95B-BE65B7DD9314}" presName="node" presStyleLbl="node1" presStyleIdx="7" presStyleCnt="8">
        <dgm:presLayoutVars>
          <dgm:bulletEnabled val="1"/>
        </dgm:presLayoutVars>
      </dgm:prSet>
      <dgm:spPr/>
    </dgm:pt>
  </dgm:ptLst>
  <dgm:cxnLst>
    <dgm:cxn modelId="{07CEA200-E862-4F51-BF5B-11427C25CE84}" type="presOf" srcId="{135EC01F-09E3-41E9-BF83-5506B1C74514}" destId="{26280246-3022-4A89-AC48-B5A996CFEB37}" srcOrd="0" destOrd="0" presId="urn:microsoft.com/office/officeart/2016/7/layout/RepeatingBendingProcessNew"/>
    <dgm:cxn modelId="{CB071425-A760-4724-9C4B-4758EA8D96B3}" srcId="{1DEBD150-F026-481C-AD61-B9D4E9997EBD}" destId="{1D8AB7EF-80A9-4744-95FC-B1E90DC52024}" srcOrd="0" destOrd="0" parTransId="{67CFCA6B-B0AA-45FE-82E9-8A03C86DDC2D}" sibTransId="{EED7B30F-1787-4BB2-A24A-2AEE04B8E267}"/>
    <dgm:cxn modelId="{792F9528-E570-41C1-9840-9B0C604CA36A}" type="presOf" srcId="{AD5BF4E7-66F9-44BE-BC94-AA292D7B0EEF}" destId="{4D5F4272-3268-4F92-8689-BC70015B3D4F}" srcOrd="1" destOrd="0" presId="urn:microsoft.com/office/officeart/2016/7/layout/RepeatingBendingProcessNew"/>
    <dgm:cxn modelId="{2958432A-93BB-4369-AE1E-B567B73EAB25}" srcId="{1DEBD150-F026-481C-AD61-B9D4E9997EBD}" destId="{BE412695-23E4-4237-8255-C4E804DB3F92}" srcOrd="5" destOrd="0" parTransId="{98C331F2-05AB-4F40-B1E8-FC60D0DACF7A}" sibTransId="{A3BF3E92-4E54-4670-AE2A-9105EB34162B}"/>
    <dgm:cxn modelId="{D68CAD40-211D-4FE3-B055-BB062B6A39CF}" type="presOf" srcId="{135EC01F-09E3-41E9-BF83-5506B1C74514}" destId="{F32CA329-E04D-4605-92F0-25F77D44B737}" srcOrd="1" destOrd="0" presId="urn:microsoft.com/office/officeart/2016/7/layout/RepeatingBendingProcessNew"/>
    <dgm:cxn modelId="{2D7B755E-96B5-4D46-AB17-3ED4E8F8E64A}" srcId="{1DEBD150-F026-481C-AD61-B9D4E9997EBD}" destId="{695F81A3-3570-4CF2-AF99-2E042F30D546}" srcOrd="4" destOrd="0" parTransId="{7C4D5491-DB9E-43BA-A7C5-476DE75B2852}" sibTransId="{AD5BF4E7-66F9-44BE-BC94-AA292D7B0EEF}"/>
    <dgm:cxn modelId="{B37C105F-A52F-4DB7-8776-41E1238CD681}" type="presOf" srcId="{AD5BF4E7-66F9-44BE-BC94-AA292D7B0EEF}" destId="{4A9F1B5A-608F-4C61-9787-70BC1FC3115E}" srcOrd="0" destOrd="0" presId="urn:microsoft.com/office/officeart/2016/7/layout/RepeatingBendingProcessNew"/>
    <dgm:cxn modelId="{B629B766-D11E-45C1-86F8-733C0004D12E}" srcId="{1DEBD150-F026-481C-AD61-B9D4E9997EBD}" destId="{13FB7598-6C35-4778-A95B-BE65B7DD9314}" srcOrd="7" destOrd="0" parTransId="{004B54C3-91C1-478D-8380-5DD444D7ADA1}" sibTransId="{41F37972-3544-42E3-A8BA-858DCAA3A1F5}"/>
    <dgm:cxn modelId="{BE5DCE48-83EE-45BD-8350-6C0315CC4392}" type="presOf" srcId="{23C69F17-D621-4654-866D-89282D2ECD00}" destId="{20FDB3D8-E233-4DAC-8D1D-0DE5E8F23A61}" srcOrd="0" destOrd="0" presId="urn:microsoft.com/office/officeart/2016/7/layout/RepeatingBendingProcessNew"/>
    <dgm:cxn modelId="{FDCF446E-2031-4AC5-93EB-B1906F41DBB1}" type="presOf" srcId="{1D8AB7EF-80A9-4744-95FC-B1E90DC52024}" destId="{21EC2E77-B619-4A4D-8B8C-82EDFDA922E0}" srcOrd="0" destOrd="0" presId="urn:microsoft.com/office/officeart/2016/7/layout/RepeatingBendingProcessNew"/>
    <dgm:cxn modelId="{6A45DE4F-4124-45AC-A4EC-29478F84D02C}" srcId="{1DEBD150-F026-481C-AD61-B9D4E9997EBD}" destId="{D51240B7-D5A9-4F2D-8EFA-8768311BAB52}" srcOrd="1" destOrd="0" parTransId="{1CE7CDA2-6379-49F0-B8B5-4F0B00B60F31}" sibTransId="{22716DD2-57DE-4E7D-A43E-154E0277A6F7}"/>
    <dgm:cxn modelId="{57A0C175-F89F-42CD-A4A4-3A91B42906DB}" srcId="{1DEBD150-F026-481C-AD61-B9D4E9997EBD}" destId="{D1790778-C4EC-4A34-9D6F-4F7CB76A8538}" srcOrd="3" destOrd="0" parTransId="{C4E24675-8FED-4DC7-8C57-CF205C84DE27}" sibTransId="{23C69F17-D621-4654-866D-89282D2ECD00}"/>
    <dgm:cxn modelId="{5E1A0B56-F8A4-404D-AD85-4831CB893898}" type="presOf" srcId="{E7E2641E-405E-4748-8D77-40467C0BDBBB}" destId="{BF106FFB-9A99-4F8F-A605-D88FDC9443EE}" srcOrd="0" destOrd="0" presId="urn:microsoft.com/office/officeart/2016/7/layout/RepeatingBendingProcessNew"/>
    <dgm:cxn modelId="{56341978-70B1-428E-8B8B-A7538315580A}" type="presOf" srcId="{D1790778-C4EC-4A34-9D6F-4F7CB76A8538}" destId="{07D319F2-73B0-4500-8EA3-29C847622E6C}" srcOrd="0" destOrd="0" presId="urn:microsoft.com/office/officeart/2016/7/layout/RepeatingBendingProcessNew"/>
    <dgm:cxn modelId="{42B6F083-5FEE-4933-B581-24FAF647653F}" type="presOf" srcId="{A3BF3E92-4E54-4670-AE2A-9105EB34162B}" destId="{A8B665BE-8DFD-4C66-9CAF-A02038768EB2}" srcOrd="0" destOrd="0" presId="urn:microsoft.com/office/officeart/2016/7/layout/RepeatingBendingProcessNew"/>
    <dgm:cxn modelId="{937DB885-2CE8-41FE-BE7B-5216EEE120A4}" type="presOf" srcId="{BE412695-23E4-4237-8255-C4E804DB3F92}" destId="{49E24177-33AF-435F-94B9-FB413B17858E}" srcOrd="0" destOrd="0" presId="urn:microsoft.com/office/officeart/2016/7/layout/RepeatingBendingProcessNew"/>
    <dgm:cxn modelId="{A5248286-E223-4FDD-845E-875BC58D5DCB}" type="presOf" srcId="{22716DD2-57DE-4E7D-A43E-154E0277A6F7}" destId="{77B203D5-38BE-4018-8360-9E83DBABA30A}" srcOrd="0" destOrd="0" presId="urn:microsoft.com/office/officeart/2016/7/layout/RepeatingBendingProcessNew"/>
    <dgm:cxn modelId="{CA7B2793-0910-4BC8-9409-41251077FB36}" type="presOf" srcId="{A3BF3E92-4E54-4670-AE2A-9105EB34162B}" destId="{EAC13DA0-EDBA-4FC1-8EA2-2B4B6CA75F34}" srcOrd="1" destOrd="0" presId="urn:microsoft.com/office/officeart/2016/7/layout/RepeatingBendingProcessNew"/>
    <dgm:cxn modelId="{420C88A2-9300-4322-A2B2-D320B1CEFF93}" type="presOf" srcId="{EED7B30F-1787-4BB2-A24A-2AEE04B8E267}" destId="{177DBE80-EE57-4F3D-9E62-20194D88B15A}" srcOrd="1" destOrd="0" presId="urn:microsoft.com/office/officeart/2016/7/layout/RepeatingBendingProcessNew"/>
    <dgm:cxn modelId="{296C76A7-417E-4B47-8CC4-3FFDFC11E901}" type="presOf" srcId="{D7107668-A850-4A15-8BCB-42C37E863392}" destId="{85DB39C2-56C5-4054-B5EB-AB717BE042DE}" srcOrd="0" destOrd="0" presId="urn:microsoft.com/office/officeart/2016/7/layout/RepeatingBendingProcessNew"/>
    <dgm:cxn modelId="{AA06F1A7-5C0D-4817-92D7-AB7C05464301}" type="presOf" srcId="{23C69F17-D621-4654-866D-89282D2ECD00}" destId="{09625E7F-4B41-458B-91EC-C9A97622BAFC}" srcOrd="1" destOrd="0" presId="urn:microsoft.com/office/officeart/2016/7/layout/RepeatingBendingProcessNew"/>
    <dgm:cxn modelId="{69C9BFB5-B37F-434A-B384-54B5D5E00C69}" srcId="{1DEBD150-F026-481C-AD61-B9D4E9997EBD}" destId="{D7107668-A850-4A15-8BCB-42C37E863392}" srcOrd="2" destOrd="0" parTransId="{270C3058-1182-494A-B8DF-9B73B2F8E185}" sibTransId="{DCFA659B-8197-4962-8248-BDE0EACD54FD}"/>
    <dgm:cxn modelId="{4F3670C0-56B4-4040-BC16-9D10F4084EF1}" type="presOf" srcId="{D51240B7-D5A9-4F2D-8EFA-8768311BAB52}" destId="{075CEE2C-AD9C-4C23-AEFD-FF5DE0F5D825}" srcOrd="0" destOrd="0" presId="urn:microsoft.com/office/officeart/2016/7/layout/RepeatingBendingProcessNew"/>
    <dgm:cxn modelId="{86DC43DA-20B2-474C-9027-CE531051470E}" type="presOf" srcId="{DCFA659B-8197-4962-8248-BDE0EACD54FD}" destId="{5F06CBFF-C228-4F50-BD3D-890E81760DAD}" srcOrd="0" destOrd="0" presId="urn:microsoft.com/office/officeart/2016/7/layout/RepeatingBendingProcessNew"/>
    <dgm:cxn modelId="{24B9F5E0-13EC-4228-88D9-1A2C47316849}" type="presOf" srcId="{1DEBD150-F026-481C-AD61-B9D4E9997EBD}" destId="{76A9E5C9-C960-4B64-895B-809713927118}" srcOrd="0" destOrd="0" presId="urn:microsoft.com/office/officeart/2016/7/layout/RepeatingBendingProcessNew"/>
    <dgm:cxn modelId="{6C822EE7-1133-4FF3-A796-E715C00E869C}" type="presOf" srcId="{695F81A3-3570-4CF2-AF99-2E042F30D546}" destId="{D9278A9D-FB4C-4E25-B5D1-4ED146D020C7}" srcOrd="0" destOrd="0" presId="urn:microsoft.com/office/officeart/2016/7/layout/RepeatingBendingProcessNew"/>
    <dgm:cxn modelId="{7907FDE8-6456-4B57-925F-1E2D5F621A74}" type="presOf" srcId="{22716DD2-57DE-4E7D-A43E-154E0277A6F7}" destId="{05016A1B-BFCB-4E60-9CFB-99A00A9BB74F}" srcOrd="1" destOrd="0" presId="urn:microsoft.com/office/officeart/2016/7/layout/RepeatingBendingProcessNew"/>
    <dgm:cxn modelId="{C1B596E9-7242-4E7F-97FC-A63E7255B639}" type="presOf" srcId="{DCFA659B-8197-4962-8248-BDE0EACD54FD}" destId="{00151271-C4AC-468A-BA9E-EC5147B9C4C0}" srcOrd="1" destOrd="0" presId="urn:microsoft.com/office/officeart/2016/7/layout/RepeatingBendingProcessNew"/>
    <dgm:cxn modelId="{A797CBF3-9E73-4F95-B7B9-9182E03485C5}" type="presOf" srcId="{EED7B30F-1787-4BB2-A24A-2AEE04B8E267}" destId="{F93847D8-D615-45ED-9DDA-0ED9F13ECE02}" srcOrd="0" destOrd="0" presId="urn:microsoft.com/office/officeart/2016/7/layout/RepeatingBendingProcessNew"/>
    <dgm:cxn modelId="{79AA19F8-46F6-4FBD-A2BF-B4BAA76A77DB}" type="presOf" srcId="{13FB7598-6C35-4778-A95B-BE65B7DD9314}" destId="{E00D45E0-39B0-413F-96C2-D1AAEE68133F}" srcOrd="0" destOrd="0" presId="urn:microsoft.com/office/officeart/2016/7/layout/RepeatingBendingProcessNew"/>
    <dgm:cxn modelId="{B2689CFE-8E92-4053-9802-8840F7919F92}" srcId="{1DEBD150-F026-481C-AD61-B9D4E9997EBD}" destId="{E7E2641E-405E-4748-8D77-40467C0BDBBB}" srcOrd="6" destOrd="0" parTransId="{E0838B58-6172-45D0-BE04-0BC0AF19A8E7}" sibTransId="{135EC01F-09E3-41E9-BF83-5506B1C74514}"/>
    <dgm:cxn modelId="{44CB6656-E112-4578-8553-11A5DD802527}" type="presParOf" srcId="{76A9E5C9-C960-4B64-895B-809713927118}" destId="{21EC2E77-B619-4A4D-8B8C-82EDFDA922E0}" srcOrd="0" destOrd="0" presId="urn:microsoft.com/office/officeart/2016/7/layout/RepeatingBendingProcessNew"/>
    <dgm:cxn modelId="{F7BB5726-1DEE-42E4-9444-3627DBFBFEB5}" type="presParOf" srcId="{76A9E5C9-C960-4B64-895B-809713927118}" destId="{F93847D8-D615-45ED-9DDA-0ED9F13ECE02}" srcOrd="1" destOrd="0" presId="urn:microsoft.com/office/officeart/2016/7/layout/RepeatingBendingProcessNew"/>
    <dgm:cxn modelId="{22F70FAC-57DC-4ED6-95DA-FEF3C0878920}" type="presParOf" srcId="{F93847D8-D615-45ED-9DDA-0ED9F13ECE02}" destId="{177DBE80-EE57-4F3D-9E62-20194D88B15A}" srcOrd="0" destOrd="0" presId="urn:microsoft.com/office/officeart/2016/7/layout/RepeatingBendingProcessNew"/>
    <dgm:cxn modelId="{92443506-CC32-4D8B-9EFD-FCD23F041BAE}" type="presParOf" srcId="{76A9E5C9-C960-4B64-895B-809713927118}" destId="{075CEE2C-AD9C-4C23-AEFD-FF5DE0F5D825}" srcOrd="2" destOrd="0" presId="urn:microsoft.com/office/officeart/2016/7/layout/RepeatingBendingProcessNew"/>
    <dgm:cxn modelId="{1DE6CC9F-6284-4579-9C87-A8BE9061F836}" type="presParOf" srcId="{76A9E5C9-C960-4B64-895B-809713927118}" destId="{77B203D5-38BE-4018-8360-9E83DBABA30A}" srcOrd="3" destOrd="0" presId="urn:microsoft.com/office/officeart/2016/7/layout/RepeatingBendingProcessNew"/>
    <dgm:cxn modelId="{83D85C7E-F835-48C3-B4C4-6D8810D39E3A}" type="presParOf" srcId="{77B203D5-38BE-4018-8360-9E83DBABA30A}" destId="{05016A1B-BFCB-4E60-9CFB-99A00A9BB74F}" srcOrd="0" destOrd="0" presId="urn:microsoft.com/office/officeart/2016/7/layout/RepeatingBendingProcessNew"/>
    <dgm:cxn modelId="{0D36C3D9-7BE1-4213-B158-7048CF4C9287}" type="presParOf" srcId="{76A9E5C9-C960-4B64-895B-809713927118}" destId="{85DB39C2-56C5-4054-B5EB-AB717BE042DE}" srcOrd="4" destOrd="0" presId="urn:microsoft.com/office/officeart/2016/7/layout/RepeatingBendingProcessNew"/>
    <dgm:cxn modelId="{DF433B9F-7840-45F3-8EC0-BA60CA52BC29}" type="presParOf" srcId="{76A9E5C9-C960-4B64-895B-809713927118}" destId="{5F06CBFF-C228-4F50-BD3D-890E81760DAD}" srcOrd="5" destOrd="0" presId="urn:microsoft.com/office/officeart/2016/7/layout/RepeatingBendingProcessNew"/>
    <dgm:cxn modelId="{7DD5C789-F155-4D0F-BA00-487606C45945}" type="presParOf" srcId="{5F06CBFF-C228-4F50-BD3D-890E81760DAD}" destId="{00151271-C4AC-468A-BA9E-EC5147B9C4C0}" srcOrd="0" destOrd="0" presId="urn:microsoft.com/office/officeart/2016/7/layout/RepeatingBendingProcessNew"/>
    <dgm:cxn modelId="{AC37141F-89CA-4922-B668-C421E16D6B53}" type="presParOf" srcId="{76A9E5C9-C960-4B64-895B-809713927118}" destId="{07D319F2-73B0-4500-8EA3-29C847622E6C}" srcOrd="6" destOrd="0" presId="urn:microsoft.com/office/officeart/2016/7/layout/RepeatingBendingProcessNew"/>
    <dgm:cxn modelId="{9F4CBD41-1826-4573-86F6-42A0D7592EFC}" type="presParOf" srcId="{76A9E5C9-C960-4B64-895B-809713927118}" destId="{20FDB3D8-E233-4DAC-8D1D-0DE5E8F23A61}" srcOrd="7" destOrd="0" presId="urn:microsoft.com/office/officeart/2016/7/layout/RepeatingBendingProcessNew"/>
    <dgm:cxn modelId="{17A33FA0-693E-4E3C-9717-48765AD1FB61}" type="presParOf" srcId="{20FDB3D8-E233-4DAC-8D1D-0DE5E8F23A61}" destId="{09625E7F-4B41-458B-91EC-C9A97622BAFC}" srcOrd="0" destOrd="0" presId="urn:microsoft.com/office/officeart/2016/7/layout/RepeatingBendingProcessNew"/>
    <dgm:cxn modelId="{87A07E94-16D9-4925-B90F-0731B644975B}" type="presParOf" srcId="{76A9E5C9-C960-4B64-895B-809713927118}" destId="{D9278A9D-FB4C-4E25-B5D1-4ED146D020C7}" srcOrd="8" destOrd="0" presId="urn:microsoft.com/office/officeart/2016/7/layout/RepeatingBendingProcessNew"/>
    <dgm:cxn modelId="{02111559-0240-4A3C-B2D2-C6925A63953C}" type="presParOf" srcId="{76A9E5C9-C960-4B64-895B-809713927118}" destId="{4A9F1B5A-608F-4C61-9787-70BC1FC3115E}" srcOrd="9" destOrd="0" presId="urn:microsoft.com/office/officeart/2016/7/layout/RepeatingBendingProcessNew"/>
    <dgm:cxn modelId="{4F3AE80F-16F4-4C3B-B880-D142E65F85FB}" type="presParOf" srcId="{4A9F1B5A-608F-4C61-9787-70BC1FC3115E}" destId="{4D5F4272-3268-4F92-8689-BC70015B3D4F}" srcOrd="0" destOrd="0" presId="urn:microsoft.com/office/officeart/2016/7/layout/RepeatingBendingProcessNew"/>
    <dgm:cxn modelId="{39395944-5659-4B12-8181-BF21628BE11C}" type="presParOf" srcId="{76A9E5C9-C960-4B64-895B-809713927118}" destId="{49E24177-33AF-435F-94B9-FB413B17858E}" srcOrd="10" destOrd="0" presId="urn:microsoft.com/office/officeart/2016/7/layout/RepeatingBendingProcessNew"/>
    <dgm:cxn modelId="{1A4863C6-B926-40AA-B8C7-88C83103003C}" type="presParOf" srcId="{76A9E5C9-C960-4B64-895B-809713927118}" destId="{A8B665BE-8DFD-4C66-9CAF-A02038768EB2}" srcOrd="11" destOrd="0" presId="urn:microsoft.com/office/officeart/2016/7/layout/RepeatingBendingProcessNew"/>
    <dgm:cxn modelId="{A680A509-A749-4130-9D11-47065CF72C23}" type="presParOf" srcId="{A8B665BE-8DFD-4C66-9CAF-A02038768EB2}" destId="{EAC13DA0-EDBA-4FC1-8EA2-2B4B6CA75F34}" srcOrd="0" destOrd="0" presId="urn:microsoft.com/office/officeart/2016/7/layout/RepeatingBendingProcessNew"/>
    <dgm:cxn modelId="{BAD82142-6B83-44C6-9943-EEB48B8C021F}" type="presParOf" srcId="{76A9E5C9-C960-4B64-895B-809713927118}" destId="{BF106FFB-9A99-4F8F-A605-D88FDC9443EE}" srcOrd="12" destOrd="0" presId="urn:microsoft.com/office/officeart/2016/7/layout/RepeatingBendingProcessNew"/>
    <dgm:cxn modelId="{5C4D3E89-2866-4FEE-A001-B677A09D71E9}" type="presParOf" srcId="{76A9E5C9-C960-4B64-895B-809713927118}" destId="{26280246-3022-4A89-AC48-B5A996CFEB37}" srcOrd="13" destOrd="0" presId="urn:microsoft.com/office/officeart/2016/7/layout/RepeatingBendingProcessNew"/>
    <dgm:cxn modelId="{C9565E02-3F02-4B01-A9E6-894BC34486DE}" type="presParOf" srcId="{26280246-3022-4A89-AC48-B5A996CFEB37}" destId="{F32CA329-E04D-4605-92F0-25F77D44B737}" srcOrd="0" destOrd="0" presId="urn:microsoft.com/office/officeart/2016/7/layout/RepeatingBendingProcessNew"/>
    <dgm:cxn modelId="{F7B9D5A5-0463-4ABB-A9E2-A87F1A4F6A86}" type="presParOf" srcId="{76A9E5C9-C960-4B64-895B-809713927118}" destId="{E00D45E0-39B0-413F-96C2-D1AAEE68133F}" srcOrd="14" destOrd="0" presId="urn:microsoft.com/office/officeart/2016/7/layout/RepeatingBendingProcessNew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8D5278-A7D8-4436-B491-71AC02C8C0E2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48295C5-4FC3-43E4-9673-02F34FBB32CE}">
      <dgm:prSet/>
      <dgm:spPr/>
      <dgm:t>
        <a:bodyPr/>
        <a:lstStyle/>
        <a:p>
          <a:r>
            <a:rPr lang="sl-SI" dirty="0"/>
            <a:t>Več skupinskega dela</a:t>
          </a:r>
          <a:endParaRPr lang="en-US" dirty="0"/>
        </a:p>
      </dgm:t>
    </dgm:pt>
    <dgm:pt modelId="{8AE84021-D4E5-47DE-AF85-EE1BFF301BB6}" type="parTrans" cxnId="{2553AA5C-2AA2-4778-91DB-98A0FA49C21E}">
      <dgm:prSet/>
      <dgm:spPr/>
      <dgm:t>
        <a:bodyPr/>
        <a:lstStyle/>
        <a:p>
          <a:endParaRPr lang="en-US"/>
        </a:p>
      </dgm:t>
    </dgm:pt>
    <dgm:pt modelId="{C091ABCA-3289-42FB-84F2-057C9AAEA94C}" type="sibTrans" cxnId="{2553AA5C-2AA2-4778-91DB-98A0FA49C21E}">
      <dgm:prSet/>
      <dgm:spPr/>
      <dgm:t>
        <a:bodyPr/>
        <a:lstStyle/>
        <a:p>
          <a:endParaRPr lang="en-US"/>
        </a:p>
      </dgm:t>
    </dgm:pt>
    <dgm:pt modelId="{5711C115-D010-4CD3-A2E3-7A1794743C2A}">
      <dgm:prSet/>
      <dgm:spPr/>
      <dgm:t>
        <a:bodyPr/>
        <a:lstStyle/>
        <a:p>
          <a:r>
            <a:rPr lang="sl-SI"/>
            <a:t>Večji pomen razlage</a:t>
          </a:r>
          <a:endParaRPr lang="en-US"/>
        </a:p>
      </dgm:t>
    </dgm:pt>
    <dgm:pt modelId="{427E784C-78B5-45A2-BA03-715231C6BCC1}" type="parTrans" cxnId="{99A0B5BE-9008-447C-9FF4-0FFC086D9231}">
      <dgm:prSet/>
      <dgm:spPr/>
      <dgm:t>
        <a:bodyPr/>
        <a:lstStyle/>
        <a:p>
          <a:endParaRPr lang="en-US"/>
        </a:p>
      </dgm:t>
    </dgm:pt>
    <dgm:pt modelId="{6941BE79-56D5-4532-8EDB-E536E07B063C}" type="sibTrans" cxnId="{99A0B5BE-9008-447C-9FF4-0FFC086D9231}">
      <dgm:prSet/>
      <dgm:spPr/>
      <dgm:t>
        <a:bodyPr/>
        <a:lstStyle/>
        <a:p>
          <a:endParaRPr lang="en-US"/>
        </a:p>
      </dgm:t>
    </dgm:pt>
    <dgm:pt modelId="{17EC9310-18AD-464E-B896-9B46562DF95C}">
      <dgm:prSet/>
      <dgm:spPr/>
      <dgm:t>
        <a:bodyPr/>
        <a:lstStyle/>
        <a:p>
          <a:r>
            <a:rPr lang="sl-SI"/>
            <a:t>Vključenost v pouk (posledično manj distrakcij)</a:t>
          </a:r>
          <a:endParaRPr lang="en-US"/>
        </a:p>
      </dgm:t>
    </dgm:pt>
    <dgm:pt modelId="{F89B0AD7-89FA-450D-AE60-08F1105DC369}" type="parTrans" cxnId="{BE491086-D3BF-4221-BBE1-64B2877BE376}">
      <dgm:prSet/>
      <dgm:spPr/>
      <dgm:t>
        <a:bodyPr/>
        <a:lstStyle/>
        <a:p>
          <a:endParaRPr lang="en-US"/>
        </a:p>
      </dgm:t>
    </dgm:pt>
    <dgm:pt modelId="{F1EE4502-44CF-45E2-8B7C-A2DC88B78FFE}" type="sibTrans" cxnId="{BE491086-D3BF-4221-BBE1-64B2877BE376}">
      <dgm:prSet/>
      <dgm:spPr/>
      <dgm:t>
        <a:bodyPr/>
        <a:lstStyle/>
        <a:p>
          <a:endParaRPr lang="en-US"/>
        </a:p>
      </dgm:t>
    </dgm:pt>
    <dgm:pt modelId="{16670630-54EA-484A-A272-040B2582E4A5}">
      <dgm:prSet/>
      <dgm:spPr/>
      <dgm:t>
        <a:bodyPr/>
        <a:lstStyle/>
        <a:p>
          <a:r>
            <a:rPr lang="sl-SI"/>
            <a:t>Prilagojeno ocenjevanje</a:t>
          </a:r>
          <a:endParaRPr lang="en-US"/>
        </a:p>
      </dgm:t>
    </dgm:pt>
    <dgm:pt modelId="{787D50EB-DF17-4496-9AB6-CFBD3A8022A6}" type="parTrans" cxnId="{ECF473AA-9417-4929-A947-D0EAA129ECAA}">
      <dgm:prSet/>
      <dgm:spPr/>
      <dgm:t>
        <a:bodyPr/>
        <a:lstStyle/>
        <a:p>
          <a:endParaRPr lang="en-US"/>
        </a:p>
      </dgm:t>
    </dgm:pt>
    <dgm:pt modelId="{A0AB989B-F921-4D18-A054-08D2D5A09871}" type="sibTrans" cxnId="{ECF473AA-9417-4929-A947-D0EAA129ECAA}">
      <dgm:prSet/>
      <dgm:spPr/>
      <dgm:t>
        <a:bodyPr/>
        <a:lstStyle/>
        <a:p>
          <a:endParaRPr lang="en-US"/>
        </a:p>
      </dgm:t>
    </dgm:pt>
    <dgm:pt modelId="{894094FC-4815-4A10-87B0-A26438A6F4A8}">
      <dgm:prSet/>
      <dgm:spPr/>
      <dgm:t>
        <a:bodyPr/>
        <a:lstStyle/>
        <a:p>
          <a:r>
            <a:rPr lang="sl-SI"/>
            <a:t>Vključenost kamer in preverjanje prisotnosti </a:t>
          </a:r>
          <a:r>
            <a:rPr lang="sl-SI">
              <a:sym typeface="Wingdings" panose="05000000000000000000" pitchFamily="2" charset="2"/>
            </a:rPr>
            <a:t></a:t>
          </a:r>
          <a:r>
            <a:rPr lang="sl-SI"/>
            <a:t> večji nadzor</a:t>
          </a:r>
          <a:endParaRPr lang="en-US"/>
        </a:p>
      </dgm:t>
    </dgm:pt>
    <dgm:pt modelId="{C3CEEFF9-E3C6-49AA-9295-7B7D6DF1367E}" type="parTrans" cxnId="{0EB72CD3-55C5-4474-AE59-0BF96131C6EE}">
      <dgm:prSet/>
      <dgm:spPr/>
      <dgm:t>
        <a:bodyPr/>
        <a:lstStyle/>
        <a:p>
          <a:endParaRPr lang="en-US"/>
        </a:p>
      </dgm:t>
    </dgm:pt>
    <dgm:pt modelId="{63F36662-6D1A-4D69-9B7D-E42FDE0EB8FF}" type="sibTrans" cxnId="{0EB72CD3-55C5-4474-AE59-0BF96131C6EE}">
      <dgm:prSet/>
      <dgm:spPr/>
      <dgm:t>
        <a:bodyPr/>
        <a:lstStyle/>
        <a:p>
          <a:endParaRPr lang="en-US"/>
        </a:p>
      </dgm:t>
    </dgm:pt>
    <dgm:pt modelId="{6C48F692-11DC-457A-BEA7-67A5B57CFB50}">
      <dgm:prSet/>
      <dgm:spPr/>
      <dgm:t>
        <a:bodyPr/>
        <a:lstStyle/>
        <a:p>
          <a:r>
            <a:rPr lang="sl-SI"/>
            <a:t>Uporaba funkcij</a:t>
          </a:r>
          <a:endParaRPr lang="en-US"/>
        </a:p>
      </dgm:t>
    </dgm:pt>
    <dgm:pt modelId="{AF8489B7-7DAA-4AEA-89FB-F36A6C31A253}" type="parTrans" cxnId="{89988538-C90D-4696-9032-BBC7987FEF00}">
      <dgm:prSet/>
      <dgm:spPr/>
      <dgm:t>
        <a:bodyPr/>
        <a:lstStyle/>
        <a:p>
          <a:endParaRPr lang="en-US"/>
        </a:p>
      </dgm:t>
    </dgm:pt>
    <dgm:pt modelId="{05BB4623-235D-459E-90D1-08FD940C259C}" type="sibTrans" cxnId="{89988538-C90D-4696-9032-BBC7987FEF00}">
      <dgm:prSet/>
      <dgm:spPr/>
      <dgm:t>
        <a:bodyPr/>
        <a:lstStyle/>
        <a:p>
          <a:endParaRPr lang="en-US"/>
        </a:p>
      </dgm:t>
    </dgm:pt>
    <dgm:pt modelId="{B5E22140-190A-4C28-BAD8-A32A585A7521}" type="pres">
      <dgm:prSet presAssocID="{ED8D5278-A7D8-4436-B491-71AC02C8C0E2}" presName="linear" presStyleCnt="0">
        <dgm:presLayoutVars>
          <dgm:animLvl val="lvl"/>
          <dgm:resizeHandles val="exact"/>
        </dgm:presLayoutVars>
      </dgm:prSet>
      <dgm:spPr/>
    </dgm:pt>
    <dgm:pt modelId="{77924FDA-C647-4676-B1F8-EE40449F9597}" type="pres">
      <dgm:prSet presAssocID="{D48295C5-4FC3-43E4-9673-02F34FBB32CE}" presName="parentText" presStyleLbl="node1" presStyleIdx="0" presStyleCnt="6" custLinFactNeighborX="-76336" custLinFactNeighborY="-16391">
        <dgm:presLayoutVars>
          <dgm:chMax val="0"/>
          <dgm:bulletEnabled val="1"/>
        </dgm:presLayoutVars>
      </dgm:prSet>
      <dgm:spPr/>
    </dgm:pt>
    <dgm:pt modelId="{F162DE90-E239-4A4E-A8DA-59F0380234CA}" type="pres">
      <dgm:prSet presAssocID="{C091ABCA-3289-42FB-84F2-057C9AAEA94C}" presName="spacer" presStyleCnt="0"/>
      <dgm:spPr/>
    </dgm:pt>
    <dgm:pt modelId="{C63A94BA-D613-4AC0-9E1B-84A46D4EDB96}" type="pres">
      <dgm:prSet presAssocID="{5711C115-D010-4CD3-A2E3-7A1794743C2A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00F69260-F590-4698-8547-540226AEFDCA}" type="pres">
      <dgm:prSet presAssocID="{6941BE79-56D5-4532-8EDB-E536E07B063C}" presName="spacer" presStyleCnt="0"/>
      <dgm:spPr/>
    </dgm:pt>
    <dgm:pt modelId="{9E38F471-24C4-4873-9EA3-F099A02D3219}" type="pres">
      <dgm:prSet presAssocID="{17EC9310-18AD-464E-B896-9B46562DF95C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8FB7605C-790B-446E-A460-C8C6E60B9AE2}" type="pres">
      <dgm:prSet presAssocID="{F1EE4502-44CF-45E2-8B7C-A2DC88B78FFE}" presName="spacer" presStyleCnt="0"/>
      <dgm:spPr/>
    </dgm:pt>
    <dgm:pt modelId="{04B811C7-15E8-490D-896D-AC6992DEE50D}" type="pres">
      <dgm:prSet presAssocID="{16670630-54EA-484A-A272-040B2582E4A5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F00BF93A-5615-4199-A7D9-97C146C340CB}" type="pres">
      <dgm:prSet presAssocID="{A0AB989B-F921-4D18-A054-08D2D5A09871}" presName="spacer" presStyleCnt="0"/>
      <dgm:spPr/>
    </dgm:pt>
    <dgm:pt modelId="{1784B907-C21C-47D5-ABC5-4C89D40D2D3F}" type="pres">
      <dgm:prSet presAssocID="{894094FC-4815-4A10-87B0-A26438A6F4A8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21D86335-B6A3-455E-ABC3-310FB4F0C7BB}" type="pres">
      <dgm:prSet presAssocID="{63F36662-6D1A-4D69-9B7D-E42FDE0EB8FF}" presName="spacer" presStyleCnt="0"/>
      <dgm:spPr/>
    </dgm:pt>
    <dgm:pt modelId="{87A18958-3BC3-455D-99A1-B78923B52296}" type="pres">
      <dgm:prSet presAssocID="{6C48F692-11DC-457A-BEA7-67A5B57CFB50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83DF190F-DC6B-4C4A-995C-1B4E408983BF}" type="presOf" srcId="{894094FC-4815-4A10-87B0-A26438A6F4A8}" destId="{1784B907-C21C-47D5-ABC5-4C89D40D2D3F}" srcOrd="0" destOrd="0" presId="urn:microsoft.com/office/officeart/2005/8/layout/vList2"/>
    <dgm:cxn modelId="{89988538-C90D-4696-9032-BBC7987FEF00}" srcId="{ED8D5278-A7D8-4436-B491-71AC02C8C0E2}" destId="{6C48F692-11DC-457A-BEA7-67A5B57CFB50}" srcOrd="5" destOrd="0" parTransId="{AF8489B7-7DAA-4AEA-89FB-F36A6C31A253}" sibTransId="{05BB4623-235D-459E-90D1-08FD940C259C}"/>
    <dgm:cxn modelId="{2553AA5C-2AA2-4778-91DB-98A0FA49C21E}" srcId="{ED8D5278-A7D8-4436-B491-71AC02C8C0E2}" destId="{D48295C5-4FC3-43E4-9673-02F34FBB32CE}" srcOrd="0" destOrd="0" parTransId="{8AE84021-D4E5-47DE-AF85-EE1BFF301BB6}" sibTransId="{C091ABCA-3289-42FB-84F2-057C9AAEA94C}"/>
    <dgm:cxn modelId="{55CC7565-2EBE-475D-9CC9-ACC5F7F107D0}" type="presOf" srcId="{17EC9310-18AD-464E-B896-9B46562DF95C}" destId="{9E38F471-24C4-4873-9EA3-F099A02D3219}" srcOrd="0" destOrd="0" presId="urn:microsoft.com/office/officeart/2005/8/layout/vList2"/>
    <dgm:cxn modelId="{8C3B704C-FA0C-4C0E-A39A-1EA0B5015B10}" type="presOf" srcId="{16670630-54EA-484A-A272-040B2582E4A5}" destId="{04B811C7-15E8-490D-896D-AC6992DEE50D}" srcOrd="0" destOrd="0" presId="urn:microsoft.com/office/officeart/2005/8/layout/vList2"/>
    <dgm:cxn modelId="{844DE257-21E0-494A-AF92-227B9F687B9E}" type="presOf" srcId="{5711C115-D010-4CD3-A2E3-7A1794743C2A}" destId="{C63A94BA-D613-4AC0-9E1B-84A46D4EDB96}" srcOrd="0" destOrd="0" presId="urn:microsoft.com/office/officeart/2005/8/layout/vList2"/>
    <dgm:cxn modelId="{BE491086-D3BF-4221-BBE1-64B2877BE376}" srcId="{ED8D5278-A7D8-4436-B491-71AC02C8C0E2}" destId="{17EC9310-18AD-464E-B896-9B46562DF95C}" srcOrd="2" destOrd="0" parTransId="{F89B0AD7-89FA-450D-AE60-08F1105DC369}" sibTransId="{F1EE4502-44CF-45E2-8B7C-A2DC88B78FFE}"/>
    <dgm:cxn modelId="{D711B287-52ED-4913-A7B3-F23D96BBB9A6}" type="presOf" srcId="{ED8D5278-A7D8-4436-B491-71AC02C8C0E2}" destId="{B5E22140-190A-4C28-BAD8-A32A585A7521}" srcOrd="0" destOrd="0" presId="urn:microsoft.com/office/officeart/2005/8/layout/vList2"/>
    <dgm:cxn modelId="{9BE99795-9378-4EDF-8225-FC33F523AE14}" type="presOf" srcId="{D48295C5-4FC3-43E4-9673-02F34FBB32CE}" destId="{77924FDA-C647-4676-B1F8-EE40449F9597}" srcOrd="0" destOrd="0" presId="urn:microsoft.com/office/officeart/2005/8/layout/vList2"/>
    <dgm:cxn modelId="{D82797A9-1B49-47E8-B4A6-475FCE254ACC}" type="presOf" srcId="{6C48F692-11DC-457A-BEA7-67A5B57CFB50}" destId="{87A18958-3BC3-455D-99A1-B78923B52296}" srcOrd="0" destOrd="0" presId="urn:microsoft.com/office/officeart/2005/8/layout/vList2"/>
    <dgm:cxn modelId="{ECF473AA-9417-4929-A947-D0EAA129ECAA}" srcId="{ED8D5278-A7D8-4436-B491-71AC02C8C0E2}" destId="{16670630-54EA-484A-A272-040B2582E4A5}" srcOrd="3" destOrd="0" parTransId="{787D50EB-DF17-4496-9AB6-CFBD3A8022A6}" sibTransId="{A0AB989B-F921-4D18-A054-08D2D5A09871}"/>
    <dgm:cxn modelId="{99A0B5BE-9008-447C-9FF4-0FFC086D9231}" srcId="{ED8D5278-A7D8-4436-B491-71AC02C8C0E2}" destId="{5711C115-D010-4CD3-A2E3-7A1794743C2A}" srcOrd="1" destOrd="0" parTransId="{427E784C-78B5-45A2-BA03-715231C6BCC1}" sibTransId="{6941BE79-56D5-4532-8EDB-E536E07B063C}"/>
    <dgm:cxn modelId="{0EB72CD3-55C5-4474-AE59-0BF96131C6EE}" srcId="{ED8D5278-A7D8-4436-B491-71AC02C8C0E2}" destId="{894094FC-4815-4A10-87B0-A26438A6F4A8}" srcOrd="4" destOrd="0" parTransId="{C3CEEFF9-E3C6-49AA-9295-7B7D6DF1367E}" sibTransId="{63F36662-6D1A-4D69-9B7D-E42FDE0EB8FF}"/>
    <dgm:cxn modelId="{980AD7DE-63F9-4171-83DD-39DC4D64B04B}" type="presParOf" srcId="{B5E22140-190A-4C28-BAD8-A32A585A7521}" destId="{77924FDA-C647-4676-B1F8-EE40449F9597}" srcOrd="0" destOrd="0" presId="urn:microsoft.com/office/officeart/2005/8/layout/vList2"/>
    <dgm:cxn modelId="{D21FE3C8-18D9-476F-BA4B-B9805F1DC619}" type="presParOf" srcId="{B5E22140-190A-4C28-BAD8-A32A585A7521}" destId="{F162DE90-E239-4A4E-A8DA-59F0380234CA}" srcOrd="1" destOrd="0" presId="urn:microsoft.com/office/officeart/2005/8/layout/vList2"/>
    <dgm:cxn modelId="{C06A4C5A-90B5-43C6-8BB7-632574A9F5A4}" type="presParOf" srcId="{B5E22140-190A-4C28-BAD8-A32A585A7521}" destId="{C63A94BA-D613-4AC0-9E1B-84A46D4EDB96}" srcOrd="2" destOrd="0" presId="urn:microsoft.com/office/officeart/2005/8/layout/vList2"/>
    <dgm:cxn modelId="{7B51DBF8-1D75-4A6B-91BE-062D2D27147E}" type="presParOf" srcId="{B5E22140-190A-4C28-BAD8-A32A585A7521}" destId="{00F69260-F590-4698-8547-540226AEFDCA}" srcOrd="3" destOrd="0" presId="urn:microsoft.com/office/officeart/2005/8/layout/vList2"/>
    <dgm:cxn modelId="{7FF9636B-AF0A-445C-AAE9-9FDDFF8D87DC}" type="presParOf" srcId="{B5E22140-190A-4C28-BAD8-A32A585A7521}" destId="{9E38F471-24C4-4873-9EA3-F099A02D3219}" srcOrd="4" destOrd="0" presId="urn:microsoft.com/office/officeart/2005/8/layout/vList2"/>
    <dgm:cxn modelId="{C93CE82F-51CC-46F7-8216-5490008D4186}" type="presParOf" srcId="{B5E22140-190A-4C28-BAD8-A32A585A7521}" destId="{8FB7605C-790B-446E-A460-C8C6E60B9AE2}" srcOrd="5" destOrd="0" presId="urn:microsoft.com/office/officeart/2005/8/layout/vList2"/>
    <dgm:cxn modelId="{4C1278CC-F5B8-4743-A814-9FB57F9470E7}" type="presParOf" srcId="{B5E22140-190A-4C28-BAD8-A32A585A7521}" destId="{04B811C7-15E8-490D-896D-AC6992DEE50D}" srcOrd="6" destOrd="0" presId="urn:microsoft.com/office/officeart/2005/8/layout/vList2"/>
    <dgm:cxn modelId="{40A94316-67E9-4EE5-B5C9-CA02B7E36FC6}" type="presParOf" srcId="{B5E22140-190A-4C28-BAD8-A32A585A7521}" destId="{F00BF93A-5615-4199-A7D9-97C146C340CB}" srcOrd="7" destOrd="0" presId="urn:microsoft.com/office/officeart/2005/8/layout/vList2"/>
    <dgm:cxn modelId="{DF69F22D-AFF2-4AE3-B993-016B1379A548}" type="presParOf" srcId="{B5E22140-190A-4C28-BAD8-A32A585A7521}" destId="{1784B907-C21C-47D5-ABC5-4C89D40D2D3F}" srcOrd="8" destOrd="0" presId="urn:microsoft.com/office/officeart/2005/8/layout/vList2"/>
    <dgm:cxn modelId="{3878B346-EB2D-4779-B3F9-A1190EED6B5B}" type="presParOf" srcId="{B5E22140-190A-4C28-BAD8-A32A585A7521}" destId="{21D86335-B6A3-455E-ABC3-310FB4F0C7BB}" srcOrd="9" destOrd="0" presId="urn:microsoft.com/office/officeart/2005/8/layout/vList2"/>
    <dgm:cxn modelId="{A587E161-A26E-4B6E-B2AD-4ECB1784417F}" type="presParOf" srcId="{B5E22140-190A-4C28-BAD8-A32A585A7521}" destId="{87A18958-3BC3-455D-99A1-B78923B52296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3B0524-6683-4524-B9B0-BB1B5202512A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5348D063-F010-4CF7-89A5-5D9895D67CB9}">
      <dgm:prSet custT="1"/>
      <dgm:spPr/>
      <dgm:t>
        <a:bodyPr/>
        <a:lstStyle/>
        <a:p>
          <a:r>
            <a:rPr lang="sl-SI" sz="4400" dirty="0">
              <a:latin typeface="Californian FB" panose="0207040306080B030204" pitchFamily="18" charset="0"/>
            </a:rPr>
            <a:t>Motivacijska srečanja</a:t>
          </a:r>
          <a:endParaRPr lang="en-US" sz="4400" dirty="0">
            <a:latin typeface="Californian FB" panose="0207040306080B030204" pitchFamily="18" charset="0"/>
          </a:endParaRPr>
        </a:p>
      </dgm:t>
    </dgm:pt>
    <dgm:pt modelId="{D9EB5691-3A3E-402C-9884-E6226069E90A}" type="parTrans" cxnId="{750AE7EC-7905-49D1-BE53-3E9ABF2EA1AB}">
      <dgm:prSet/>
      <dgm:spPr/>
      <dgm:t>
        <a:bodyPr/>
        <a:lstStyle/>
        <a:p>
          <a:endParaRPr lang="en-US"/>
        </a:p>
      </dgm:t>
    </dgm:pt>
    <dgm:pt modelId="{ED29F2DD-69C7-47C2-AD26-145679BBACFD}" type="sibTrans" cxnId="{750AE7EC-7905-49D1-BE53-3E9ABF2EA1AB}">
      <dgm:prSet/>
      <dgm:spPr/>
      <dgm:t>
        <a:bodyPr/>
        <a:lstStyle/>
        <a:p>
          <a:endParaRPr lang="en-US"/>
        </a:p>
      </dgm:t>
    </dgm:pt>
    <dgm:pt modelId="{5354E241-0F53-4A3E-B1BE-189B6667B41B}">
      <dgm:prSet custT="1"/>
      <dgm:spPr/>
      <dgm:t>
        <a:bodyPr/>
        <a:lstStyle/>
        <a:p>
          <a:r>
            <a:rPr lang="sl-SI" sz="4400" dirty="0">
              <a:latin typeface="Californian FB" panose="0207040306080B030204" pitchFamily="18" charset="0"/>
            </a:rPr>
            <a:t>Most med srednješolci in profesorji</a:t>
          </a:r>
          <a:endParaRPr lang="en-US" sz="4400" dirty="0">
            <a:latin typeface="Californian FB" panose="0207040306080B030204" pitchFamily="18" charset="0"/>
          </a:endParaRPr>
        </a:p>
      </dgm:t>
    </dgm:pt>
    <dgm:pt modelId="{23F216E7-48F6-40A5-8867-ED0292865E60}" type="parTrans" cxnId="{9BDB6770-9D1B-4ACA-812F-85CE0EA9B1F8}">
      <dgm:prSet/>
      <dgm:spPr/>
      <dgm:t>
        <a:bodyPr/>
        <a:lstStyle/>
        <a:p>
          <a:endParaRPr lang="en-US"/>
        </a:p>
      </dgm:t>
    </dgm:pt>
    <dgm:pt modelId="{85A25FF8-D8C9-4680-95F9-80D899674703}" type="sibTrans" cxnId="{9BDB6770-9D1B-4ACA-812F-85CE0EA9B1F8}">
      <dgm:prSet/>
      <dgm:spPr/>
      <dgm:t>
        <a:bodyPr/>
        <a:lstStyle/>
        <a:p>
          <a:endParaRPr lang="en-US"/>
        </a:p>
      </dgm:t>
    </dgm:pt>
    <dgm:pt modelId="{F1FAF052-EF91-4AB2-9F2E-4CDC80AF70F4}">
      <dgm:prSet custT="1"/>
      <dgm:spPr/>
      <dgm:t>
        <a:bodyPr/>
        <a:lstStyle/>
        <a:p>
          <a:r>
            <a:rPr lang="sl-SI" sz="4400" dirty="0">
              <a:latin typeface="Californian FB" panose="0207040306080B030204" pitchFamily="18" charset="0"/>
            </a:rPr>
            <a:t>Iskanje virov moči</a:t>
          </a:r>
        </a:p>
      </dgm:t>
    </dgm:pt>
    <dgm:pt modelId="{73AC87F0-E6F6-486A-8B54-B8A223024C6C}" type="parTrans" cxnId="{20E33A26-41A4-4C56-A982-058F939D9325}">
      <dgm:prSet/>
      <dgm:spPr/>
      <dgm:t>
        <a:bodyPr/>
        <a:lstStyle/>
        <a:p>
          <a:endParaRPr lang="en-US"/>
        </a:p>
      </dgm:t>
    </dgm:pt>
    <dgm:pt modelId="{A167CE26-7555-4146-84B1-2C860758E046}" type="sibTrans" cxnId="{20E33A26-41A4-4C56-A982-058F939D9325}">
      <dgm:prSet/>
      <dgm:spPr/>
      <dgm:t>
        <a:bodyPr/>
        <a:lstStyle/>
        <a:p>
          <a:endParaRPr lang="en-US"/>
        </a:p>
      </dgm:t>
    </dgm:pt>
    <dgm:pt modelId="{516085AD-8435-4F8C-A0A7-FC3E7BE37047}" type="pres">
      <dgm:prSet presAssocID="{D73B0524-6683-4524-B9B0-BB1B5202512A}" presName="vert0" presStyleCnt="0">
        <dgm:presLayoutVars>
          <dgm:dir/>
          <dgm:animOne val="branch"/>
          <dgm:animLvl val="lvl"/>
        </dgm:presLayoutVars>
      </dgm:prSet>
      <dgm:spPr/>
    </dgm:pt>
    <dgm:pt modelId="{634223CE-3761-4872-B461-EFD3328B22BF}" type="pres">
      <dgm:prSet presAssocID="{5348D063-F010-4CF7-89A5-5D9895D67CB9}" presName="thickLine" presStyleLbl="alignNode1" presStyleIdx="0" presStyleCnt="3"/>
      <dgm:spPr/>
    </dgm:pt>
    <dgm:pt modelId="{84A046DB-D957-419F-A34F-06647FCDB4BB}" type="pres">
      <dgm:prSet presAssocID="{5348D063-F010-4CF7-89A5-5D9895D67CB9}" presName="horz1" presStyleCnt="0"/>
      <dgm:spPr/>
    </dgm:pt>
    <dgm:pt modelId="{CE4B99F7-589D-4EEA-9059-F03000158820}" type="pres">
      <dgm:prSet presAssocID="{5348D063-F010-4CF7-89A5-5D9895D67CB9}" presName="tx1" presStyleLbl="revTx" presStyleIdx="0" presStyleCnt="3"/>
      <dgm:spPr/>
    </dgm:pt>
    <dgm:pt modelId="{926CE06F-89A8-4AB7-A43A-92077C75572B}" type="pres">
      <dgm:prSet presAssocID="{5348D063-F010-4CF7-89A5-5D9895D67CB9}" presName="vert1" presStyleCnt="0"/>
      <dgm:spPr/>
    </dgm:pt>
    <dgm:pt modelId="{564FA64E-165E-4FD4-ACD4-FD2250685815}" type="pres">
      <dgm:prSet presAssocID="{5354E241-0F53-4A3E-B1BE-189B6667B41B}" presName="thickLine" presStyleLbl="alignNode1" presStyleIdx="1" presStyleCnt="3"/>
      <dgm:spPr/>
    </dgm:pt>
    <dgm:pt modelId="{ECCD9081-C206-49A6-94D4-8DD921A2BFF3}" type="pres">
      <dgm:prSet presAssocID="{5354E241-0F53-4A3E-B1BE-189B6667B41B}" presName="horz1" presStyleCnt="0"/>
      <dgm:spPr/>
    </dgm:pt>
    <dgm:pt modelId="{4D8FD643-9D1B-4EB8-8EE2-42E7803060A6}" type="pres">
      <dgm:prSet presAssocID="{5354E241-0F53-4A3E-B1BE-189B6667B41B}" presName="tx1" presStyleLbl="revTx" presStyleIdx="1" presStyleCnt="3"/>
      <dgm:spPr/>
    </dgm:pt>
    <dgm:pt modelId="{BB08343B-D2E2-4D0A-87C9-A7C7F805C1FD}" type="pres">
      <dgm:prSet presAssocID="{5354E241-0F53-4A3E-B1BE-189B6667B41B}" presName="vert1" presStyleCnt="0"/>
      <dgm:spPr/>
    </dgm:pt>
    <dgm:pt modelId="{B4063299-E2F8-4B7A-90AE-996857F6FA51}" type="pres">
      <dgm:prSet presAssocID="{F1FAF052-EF91-4AB2-9F2E-4CDC80AF70F4}" presName="thickLine" presStyleLbl="alignNode1" presStyleIdx="2" presStyleCnt="3"/>
      <dgm:spPr/>
    </dgm:pt>
    <dgm:pt modelId="{74A617BD-9B37-4301-8CB7-8D2425932D9C}" type="pres">
      <dgm:prSet presAssocID="{F1FAF052-EF91-4AB2-9F2E-4CDC80AF70F4}" presName="horz1" presStyleCnt="0"/>
      <dgm:spPr/>
    </dgm:pt>
    <dgm:pt modelId="{AF755181-491A-4D24-B512-FAFAEA11BDFE}" type="pres">
      <dgm:prSet presAssocID="{F1FAF052-EF91-4AB2-9F2E-4CDC80AF70F4}" presName="tx1" presStyleLbl="revTx" presStyleIdx="2" presStyleCnt="3"/>
      <dgm:spPr/>
    </dgm:pt>
    <dgm:pt modelId="{1766D96F-F66C-4F29-AD95-67E6A20989F2}" type="pres">
      <dgm:prSet presAssocID="{F1FAF052-EF91-4AB2-9F2E-4CDC80AF70F4}" presName="vert1" presStyleCnt="0"/>
      <dgm:spPr/>
    </dgm:pt>
  </dgm:ptLst>
  <dgm:cxnLst>
    <dgm:cxn modelId="{6A08AC0D-93AD-47C8-8984-D815ED9D97A9}" type="presOf" srcId="{5348D063-F010-4CF7-89A5-5D9895D67CB9}" destId="{CE4B99F7-589D-4EEA-9059-F03000158820}" srcOrd="0" destOrd="0" presId="urn:microsoft.com/office/officeart/2008/layout/LinedList"/>
    <dgm:cxn modelId="{20E33A26-41A4-4C56-A982-058F939D9325}" srcId="{D73B0524-6683-4524-B9B0-BB1B5202512A}" destId="{F1FAF052-EF91-4AB2-9F2E-4CDC80AF70F4}" srcOrd="2" destOrd="0" parTransId="{73AC87F0-E6F6-486A-8B54-B8A223024C6C}" sibTransId="{A167CE26-7555-4146-84B1-2C860758E046}"/>
    <dgm:cxn modelId="{34FC734E-20E7-4676-AAB9-BDDF6975322E}" type="presOf" srcId="{D73B0524-6683-4524-B9B0-BB1B5202512A}" destId="{516085AD-8435-4F8C-A0A7-FC3E7BE37047}" srcOrd="0" destOrd="0" presId="urn:microsoft.com/office/officeart/2008/layout/LinedList"/>
    <dgm:cxn modelId="{9BDB6770-9D1B-4ACA-812F-85CE0EA9B1F8}" srcId="{D73B0524-6683-4524-B9B0-BB1B5202512A}" destId="{5354E241-0F53-4A3E-B1BE-189B6667B41B}" srcOrd="1" destOrd="0" parTransId="{23F216E7-48F6-40A5-8867-ED0292865E60}" sibTransId="{85A25FF8-D8C9-4680-95F9-80D899674703}"/>
    <dgm:cxn modelId="{34DDF172-A0D4-4431-B5E0-B2ED1EFF33E7}" type="presOf" srcId="{F1FAF052-EF91-4AB2-9F2E-4CDC80AF70F4}" destId="{AF755181-491A-4D24-B512-FAFAEA11BDFE}" srcOrd="0" destOrd="0" presId="urn:microsoft.com/office/officeart/2008/layout/LinedList"/>
    <dgm:cxn modelId="{C8BE7C9A-44C9-4213-B30A-5D6BD2BCD324}" type="presOf" srcId="{5354E241-0F53-4A3E-B1BE-189B6667B41B}" destId="{4D8FD643-9D1B-4EB8-8EE2-42E7803060A6}" srcOrd="0" destOrd="0" presId="urn:microsoft.com/office/officeart/2008/layout/LinedList"/>
    <dgm:cxn modelId="{750AE7EC-7905-49D1-BE53-3E9ABF2EA1AB}" srcId="{D73B0524-6683-4524-B9B0-BB1B5202512A}" destId="{5348D063-F010-4CF7-89A5-5D9895D67CB9}" srcOrd="0" destOrd="0" parTransId="{D9EB5691-3A3E-402C-9884-E6226069E90A}" sibTransId="{ED29F2DD-69C7-47C2-AD26-145679BBACFD}"/>
    <dgm:cxn modelId="{5F8CDA57-DAFF-45E8-B5F6-E6ECF7213C9C}" type="presParOf" srcId="{516085AD-8435-4F8C-A0A7-FC3E7BE37047}" destId="{634223CE-3761-4872-B461-EFD3328B22BF}" srcOrd="0" destOrd="0" presId="urn:microsoft.com/office/officeart/2008/layout/LinedList"/>
    <dgm:cxn modelId="{059C6CB0-09BD-430A-8BB5-681C1AAF3D3D}" type="presParOf" srcId="{516085AD-8435-4F8C-A0A7-FC3E7BE37047}" destId="{84A046DB-D957-419F-A34F-06647FCDB4BB}" srcOrd="1" destOrd="0" presId="urn:microsoft.com/office/officeart/2008/layout/LinedList"/>
    <dgm:cxn modelId="{0619A992-8B02-4888-A943-FA445A4E0460}" type="presParOf" srcId="{84A046DB-D957-419F-A34F-06647FCDB4BB}" destId="{CE4B99F7-589D-4EEA-9059-F03000158820}" srcOrd="0" destOrd="0" presId="urn:microsoft.com/office/officeart/2008/layout/LinedList"/>
    <dgm:cxn modelId="{025558D2-4106-49F1-8951-78D392DF462B}" type="presParOf" srcId="{84A046DB-D957-419F-A34F-06647FCDB4BB}" destId="{926CE06F-89A8-4AB7-A43A-92077C75572B}" srcOrd="1" destOrd="0" presId="urn:microsoft.com/office/officeart/2008/layout/LinedList"/>
    <dgm:cxn modelId="{BBAC7E2B-BBA7-40C9-A3E1-810F8721B1D2}" type="presParOf" srcId="{516085AD-8435-4F8C-A0A7-FC3E7BE37047}" destId="{564FA64E-165E-4FD4-ACD4-FD2250685815}" srcOrd="2" destOrd="0" presId="urn:microsoft.com/office/officeart/2008/layout/LinedList"/>
    <dgm:cxn modelId="{F5C2798E-F52C-4F0A-9332-9C5170FDBDF1}" type="presParOf" srcId="{516085AD-8435-4F8C-A0A7-FC3E7BE37047}" destId="{ECCD9081-C206-49A6-94D4-8DD921A2BFF3}" srcOrd="3" destOrd="0" presId="urn:microsoft.com/office/officeart/2008/layout/LinedList"/>
    <dgm:cxn modelId="{79DCE23D-434E-4FC1-8954-4643A773F415}" type="presParOf" srcId="{ECCD9081-C206-49A6-94D4-8DD921A2BFF3}" destId="{4D8FD643-9D1B-4EB8-8EE2-42E7803060A6}" srcOrd="0" destOrd="0" presId="urn:microsoft.com/office/officeart/2008/layout/LinedList"/>
    <dgm:cxn modelId="{CF4F68AA-7403-4108-B4C5-5009002383CC}" type="presParOf" srcId="{ECCD9081-C206-49A6-94D4-8DD921A2BFF3}" destId="{BB08343B-D2E2-4D0A-87C9-A7C7F805C1FD}" srcOrd="1" destOrd="0" presId="urn:microsoft.com/office/officeart/2008/layout/LinedList"/>
    <dgm:cxn modelId="{2A982BCE-4B26-4059-B903-C3DF1495B35B}" type="presParOf" srcId="{516085AD-8435-4F8C-A0A7-FC3E7BE37047}" destId="{B4063299-E2F8-4B7A-90AE-996857F6FA51}" srcOrd="4" destOrd="0" presId="urn:microsoft.com/office/officeart/2008/layout/LinedList"/>
    <dgm:cxn modelId="{E73D7633-6861-4FF5-9CB2-AE9E47B16250}" type="presParOf" srcId="{516085AD-8435-4F8C-A0A7-FC3E7BE37047}" destId="{74A617BD-9B37-4301-8CB7-8D2425932D9C}" srcOrd="5" destOrd="0" presId="urn:microsoft.com/office/officeart/2008/layout/LinedList"/>
    <dgm:cxn modelId="{40E35A81-52FE-46C2-AF68-B5810B78BC04}" type="presParOf" srcId="{74A617BD-9B37-4301-8CB7-8D2425932D9C}" destId="{AF755181-491A-4D24-B512-FAFAEA11BDFE}" srcOrd="0" destOrd="0" presId="urn:microsoft.com/office/officeart/2008/layout/LinedList"/>
    <dgm:cxn modelId="{030A3AFF-6182-46C9-843F-7069F2C3C56F}" type="presParOf" srcId="{74A617BD-9B37-4301-8CB7-8D2425932D9C}" destId="{1766D96F-F66C-4F29-AD95-67E6A20989F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3847D8-D615-45ED-9DDA-0ED9F13ECE02}">
      <dsp:nvSpPr>
        <dsp:cNvPr id="0" name=""/>
        <dsp:cNvSpPr/>
      </dsp:nvSpPr>
      <dsp:spPr>
        <a:xfrm>
          <a:off x="1822126" y="1224851"/>
          <a:ext cx="38779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7791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005562" y="1268479"/>
        <a:ext cx="20919" cy="4183"/>
      </dsp:txXfrm>
    </dsp:sp>
    <dsp:sp modelId="{21EC2E77-B619-4A4D-8B8C-82EDFDA922E0}">
      <dsp:nvSpPr>
        <dsp:cNvPr id="0" name=""/>
        <dsp:cNvSpPr/>
      </dsp:nvSpPr>
      <dsp:spPr>
        <a:xfrm>
          <a:off x="4832" y="724843"/>
          <a:ext cx="1819093" cy="109145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137" tIns="93565" rIns="89137" bIns="93565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kern="1200"/>
            <a:t>Spremenjen način pouka </a:t>
          </a:r>
          <a:endParaRPr lang="en-US" sz="1400" kern="1200"/>
        </a:p>
      </dsp:txBody>
      <dsp:txXfrm>
        <a:off x="4832" y="724843"/>
        <a:ext cx="1819093" cy="1091456"/>
      </dsp:txXfrm>
    </dsp:sp>
    <dsp:sp modelId="{77B203D5-38BE-4018-8360-9E83DBABA30A}">
      <dsp:nvSpPr>
        <dsp:cNvPr id="0" name=""/>
        <dsp:cNvSpPr/>
      </dsp:nvSpPr>
      <dsp:spPr>
        <a:xfrm>
          <a:off x="4059611" y="1224851"/>
          <a:ext cx="38779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7791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243047" y="1268479"/>
        <a:ext cx="20919" cy="4183"/>
      </dsp:txXfrm>
    </dsp:sp>
    <dsp:sp modelId="{075CEE2C-AD9C-4C23-AEFD-FF5DE0F5D825}">
      <dsp:nvSpPr>
        <dsp:cNvPr id="0" name=""/>
        <dsp:cNvSpPr/>
      </dsp:nvSpPr>
      <dsp:spPr>
        <a:xfrm>
          <a:off x="2242317" y="724843"/>
          <a:ext cx="1819093" cy="109145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137" tIns="93565" rIns="89137" bIns="93565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kern="1200"/>
            <a:t>Povečana uporaba računalnika</a:t>
          </a:r>
          <a:endParaRPr lang="en-US" sz="1400" kern="1200"/>
        </a:p>
      </dsp:txBody>
      <dsp:txXfrm>
        <a:off x="2242317" y="724843"/>
        <a:ext cx="1819093" cy="1091456"/>
      </dsp:txXfrm>
    </dsp:sp>
    <dsp:sp modelId="{5F06CBFF-C228-4F50-BD3D-890E81760DAD}">
      <dsp:nvSpPr>
        <dsp:cNvPr id="0" name=""/>
        <dsp:cNvSpPr/>
      </dsp:nvSpPr>
      <dsp:spPr>
        <a:xfrm>
          <a:off x="914379" y="1814499"/>
          <a:ext cx="4474970" cy="387791"/>
        </a:xfrm>
        <a:custGeom>
          <a:avLst/>
          <a:gdLst/>
          <a:ahLst/>
          <a:cxnLst/>
          <a:rect l="0" t="0" r="0" b="0"/>
          <a:pathLst>
            <a:path>
              <a:moveTo>
                <a:pt x="4474970" y="0"/>
              </a:moveTo>
              <a:lnTo>
                <a:pt x="4474970" y="210995"/>
              </a:lnTo>
              <a:lnTo>
                <a:pt x="0" y="210995"/>
              </a:lnTo>
              <a:lnTo>
                <a:pt x="0" y="387791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39502" y="2006303"/>
        <a:ext cx="224724" cy="4183"/>
      </dsp:txXfrm>
    </dsp:sp>
    <dsp:sp modelId="{85DB39C2-56C5-4054-B5EB-AB717BE042DE}">
      <dsp:nvSpPr>
        <dsp:cNvPr id="0" name=""/>
        <dsp:cNvSpPr/>
      </dsp:nvSpPr>
      <dsp:spPr>
        <a:xfrm>
          <a:off x="4479802" y="724843"/>
          <a:ext cx="1819093" cy="109145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137" tIns="93565" rIns="89137" bIns="93565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kern="1200"/>
            <a:t>Hitre reakcije na spremenjene razmere </a:t>
          </a:r>
          <a:r>
            <a:rPr lang="sl-SI" sz="1400" kern="1200">
              <a:sym typeface="Wingdings" panose="05000000000000000000" pitchFamily="2" charset="2"/>
            </a:rPr>
            <a:t></a:t>
          </a:r>
          <a:r>
            <a:rPr lang="sl-SI" sz="1400" kern="1200"/>
            <a:t>spremembe v organizaciji</a:t>
          </a:r>
          <a:endParaRPr lang="en-US" sz="1400" kern="1200"/>
        </a:p>
      </dsp:txBody>
      <dsp:txXfrm>
        <a:off x="4479802" y="724843"/>
        <a:ext cx="1819093" cy="1091456"/>
      </dsp:txXfrm>
    </dsp:sp>
    <dsp:sp modelId="{20FDB3D8-E233-4DAC-8D1D-0DE5E8F23A61}">
      <dsp:nvSpPr>
        <dsp:cNvPr id="0" name=""/>
        <dsp:cNvSpPr/>
      </dsp:nvSpPr>
      <dsp:spPr>
        <a:xfrm>
          <a:off x="1822126" y="2734699"/>
          <a:ext cx="38779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7791" y="45720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005562" y="2778327"/>
        <a:ext cx="20919" cy="4183"/>
      </dsp:txXfrm>
    </dsp:sp>
    <dsp:sp modelId="{07D319F2-73B0-4500-8EA3-29C847622E6C}">
      <dsp:nvSpPr>
        <dsp:cNvPr id="0" name=""/>
        <dsp:cNvSpPr/>
      </dsp:nvSpPr>
      <dsp:spPr>
        <a:xfrm>
          <a:off x="4832" y="2234691"/>
          <a:ext cx="1819093" cy="109145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137" tIns="93565" rIns="89137" bIns="93565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kern="1200"/>
            <a:t>Aplikacija Zoom kot ovira (za profesorje in srednješolce)</a:t>
          </a:r>
          <a:endParaRPr lang="en-US" sz="1400" kern="1200"/>
        </a:p>
      </dsp:txBody>
      <dsp:txXfrm>
        <a:off x="4832" y="2234691"/>
        <a:ext cx="1819093" cy="1091456"/>
      </dsp:txXfrm>
    </dsp:sp>
    <dsp:sp modelId="{4A9F1B5A-608F-4C61-9787-70BC1FC3115E}">
      <dsp:nvSpPr>
        <dsp:cNvPr id="0" name=""/>
        <dsp:cNvSpPr/>
      </dsp:nvSpPr>
      <dsp:spPr>
        <a:xfrm>
          <a:off x="4059611" y="2734699"/>
          <a:ext cx="38779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7791" y="45720"/>
              </a:lnTo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243047" y="2778327"/>
        <a:ext cx="20919" cy="4183"/>
      </dsp:txXfrm>
    </dsp:sp>
    <dsp:sp modelId="{D9278A9D-FB4C-4E25-B5D1-4ED146D020C7}">
      <dsp:nvSpPr>
        <dsp:cNvPr id="0" name=""/>
        <dsp:cNvSpPr/>
      </dsp:nvSpPr>
      <dsp:spPr>
        <a:xfrm>
          <a:off x="2242317" y="2234691"/>
          <a:ext cx="1819093" cy="109145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137" tIns="93565" rIns="89137" bIns="93565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kern="1200"/>
            <a:t>Motnje</a:t>
          </a:r>
          <a:endParaRPr lang="en-US" sz="1400" kern="1200"/>
        </a:p>
      </dsp:txBody>
      <dsp:txXfrm>
        <a:off x="2242317" y="2234691"/>
        <a:ext cx="1819093" cy="1091456"/>
      </dsp:txXfrm>
    </dsp:sp>
    <dsp:sp modelId="{A8B665BE-8DFD-4C66-9CAF-A02038768EB2}">
      <dsp:nvSpPr>
        <dsp:cNvPr id="0" name=""/>
        <dsp:cNvSpPr/>
      </dsp:nvSpPr>
      <dsp:spPr>
        <a:xfrm>
          <a:off x="914379" y="3324347"/>
          <a:ext cx="4474970" cy="387791"/>
        </a:xfrm>
        <a:custGeom>
          <a:avLst/>
          <a:gdLst/>
          <a:ahLst/>
          <a:cxnLst/>
          <a:rect l="0" t="0" r="0" b="0"/>
          <a:pathLst>
            <a:path>
              <a:moveTo>
                <a:pt x="4474970" y="0"/>
              </a:moveTo>
              <a:lnTo>
                <a:pt x="4474970" y="210995"/>
              </a:lnTo>
              <a:lnTo>
                <a:pt x="0" y="210995"/>
              </a:lnTo>
              <a:lnTo>
                <a:pt x="0" y="387791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039502" y="3516151"/>
        <a:ext cx="224724" cy="4183"/>
      </dsp:txXfrm>
    </dsp:sp>
    <dsp:sp modelId="{49E24177-33AF-435F-94B9-FB413B17858E}">
      <dsp:nvSpPr>
        <dsp:cNvPr id="0" name=""/>
        <dsp:cNvSpPr/>
      </dsp:nvSpPr>
      <dsp:spPr>
        <a:xfrm>
          <a:off x="4479802" y="2234691"/>
          <a:ext cx="1819093" cy="109145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137" tIns="93565" rIns="89137" bIns="93565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kern="1200"/>
            <a:t>Samostojno delo</a:t>
          </a:r>
          <a:endParaRPr lang="en-US" sz="1400" kern="1200"/>
        </a:p>
      </dsp:txBody>
      <dsp:txXfrm>
        <a:off x="4479802" y="2234691"/>
        <a:ext cx="1819093" cy="1091456"/>
      </dsp:txXfrm>
    </dsp:sp>
    <dsp:sp modelId="{26280246-3022-4A89-AC48-B5A996CFEB37}">
      <dsp:nvSpPr>
        <dsp:cNvPr id="0" name=""/>
        <dsp:cNvSpPr/>
      </dsp:nvSpPr>
      <dsp:spPr>
        <a:xfrm>
          <a:off x="1822126" y="4244547"/>
          <a:ext cx="38779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7791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005562" y="4288175"/>
        <a:ext cx="20919" cy="4183"/>
      </dsp:txXfrm>
    </dsp:sp>
    <dsp:sp modelId="{BF106FFB-9A99-4F8F-A605-D88FDC9443EE}">
      <dsp:nvSpPr>
        <dsp:cNvPr id="0" name=""/>
        <dsp:cNvSpPr/>
      </dsp:nvSpPr>
      <dsp:spPr>
        <a:xfrm>
          <a:off x="4832" y="3744539"/>
          <a:ext cx="1819093" cy="109145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137" tIns="93565" rIns="89137" bIns="93565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kern="1200"/>
            <a:t>Manj prostega časa</a:t>
          </a:r>
          <a:endParaRPr lang="en-US" sz="1400" kern="1200"/>
        </a:p>
      </dsp:txBody>
      <dsp:txXfrm>
        <a:off x="4832" y="3744539"/>
        <a:ext cx="1819093" cy="1091456"/>
      </dsp:txXfrm>
    </dsp:sp>
    <dsp:sp modelId="{E00D45E0-39B0-413F-96C2-D1AAEE68133F}">
      <dsp:nvSpPr>
        <dsp:cNvPr id="0" name=""/>
        <dsp:cNvSpPr/>
      </dsp:nvSpPr>
      <dsp:spPr>
        <a:xfrm>
          <a:off x="2242317" y="3744539"/>
          <a:ext cx="1819093" cy="109145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137" tIns="93565" rIns="89137" bIns="93565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kern="1200"/>
            <a:t>Spremenjena udeležba</a:t>
          </a:r>
          <a:endParaRPr lang="en-US" sz="1400" kern="1200"/>
        </a:p>
      </dsp:txBody>
      <dsp:txXfrm>
        <a:off x="2242317" y="3744539"/>
        <a:ext cx="1819093" cy="10914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924FDA-C647-4676-B1F8-EE40449F9597}">
      <dsp:nvSpPr>
        <dsp:cNvPr id="0" name=""/>
        <dsp:cNvSpPr/>
      </dsp:nvSpPr>
      <dsp:spPr>
        <a:xfrm>
          <a:off x="0" y="0"/>
          <a:ext cx="6303729" cy="87395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200" kern="1200" dirty="0"/>
            <a:t>Več skupinskega dela</a:t>
          </a:r>
          <a:endParaRPr lang="en-US" sz="2200" kern="1200" dirty="0"/>
        </a:p>
      </dsp:txBody>
      <dsp:txXfrm>
        <a:off x="42663" y="42663"/>
        <a:ext cx="6218403" cy="788627"/>
      </dsp:txXfrm>
    </dsp:sp>
    <dsp:sp modelId="{C63A94BA-D613-4AC0-9E1B-84A46D4EDB96}">
      <dsp:nvSpPr>
        <dsp:cNvPr id="0" name=""/>
        <dsp:cNvSpPr/>
      </dsp:nvSpPr>
      <dsp:spPr>
        <a:xfrm>
          <a:off x="0" y="937472"/>
          <a:ext cx="6303729" cy="873953"/>
        </a:xfrm>
        <a:prstGeom prst="roundRect">
          <a:avLst/>
        </a:prstGeom>
        <a:solidFill>
          <a:schemeClr val="accent5">
            <a:hueOff val="-1351709"/>
            <a:satOff val="-3484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200" kern="1200"/>
            <a:t>Večji pomen razlage</a:t>
          </a:r>
          <a:endParaRPr lang="en-US" sz="2200" kern="1200"/>
        </a:p>
      </dsp:txBody>
      <dsp:txXfrm>
        <a:off x="42663" y="980135"/>
        <a:ext cx="6218403" cy="788627"/>
      </dsp:txXfrm>
    </dsp:sp>
    <dsp:sp modelId="{9E38F471-24C4-4873-9EA3-F099A02D3219}">
      <dsp:nvSpPr>
        <dsp:cNvPr id="0" name=""/>
        <dsp:cNvSpPr/>
      </dsp:nvSpPr>
      <dsp:spPr>
        <a:xfrm>
          <a:off x="0" y="1874786"/>
          <a:ext cx="6303729" cy="873953"/>
        </a:xfrm>
        <a:prstGeom prst="roundRect">
          <a:avLst/>
        </a:prstGeom>
        <a:solidFill>
          <a:schemeClr val="accent5">
            <a:hueOff val="-2703417"/>
            <a:satOff val="-6968"/>
            <a:lumOff val="-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200" kern="1200"/>
            <a:t>Vključenost v pouk (posledično manj distrakcij)</a:t>
          </a:r>
          <a:endParaRPr lang="en-US" sz="2200" kern="1200"/>
        </a:p>
      </dsp:txBody>
      <dsp:txXfrm>
        <a:off x="42663" y="1917449"/>
        <a:ext cx="6218403" cy="788627"/>
      </dsp:txXfrm>
    </dsp:sp>
    <dsp:sp modelId="{04B811C7-15E8-490D-896D-AC6992DEE50D}">
      <dsp:nvSpPr>
        <dsp:cNvPr id="0" name=""/>
        <dsp:cNvSpPr/>
      </dsp:nvSpPr>
      <dsp:spPr>
        <a:xfrm>
          <a:off x="0" y="2812099"/>
          <a:ext cx="6303729" cy="873953"/>
        </a:xfrm>
        <a:prstGeom prst="roundRect">
          <a:avLst/>
        </a:prstGeom>
        <a:solidFill>
          <a:schemeClr val="accent5">
            <a:hueOff val="-4055126"/>
            <a:satOff val="-10451"/>
            <a:lumOff val="-7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200" kern="1200"/>
            <a:t>Prilagojeno ocenjevanje</a:t>
          </a:r>
          <a:endParaRPr lang="en-US" sz="2200" kern="1200"/>
        </a:p>
      </dsp:txBody>
      <dsp:txXfrm>
        <a:off x="42663" y="2854762"/>
        <a:ext cx="6218403" cy="788627"/>
      </dsp:txXfrm>
    </dsp:sp>
    <dsp:sp modelId="{1784B907-C21C-47D5-ABC5-4C89D40D2D3F}">
      <dsp:nvSpPr>
        <dsp:cNvPr id="0" name=""/>
        <dsp:cNvSpPr/>
      </dsp:nvSpPr>
      <dsp:spPr>
        <a:xfrm>
          <a:off x="0" y="3749412"/>
          <a:ext cx="6303729" cy="873953"/>
        </a:xfrm>
        <a:prstGeom prst="roundRect">
          <a:avLst/>
        </a:prstGeom>
        <a:solidFill>
          <a:schemeClr val="accent5">
            <a:hueOff val="-5406834"/>
            <a:satOff val="-13935"/>
            <a:lumOff val="-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200" kern="1200"/>
            <a:t>Vključenost kamer in preverjanje prisotnosti </a:t>
          </a:r>
          <a:r>
            <a:rPr lang="sl-SI" sz="2200" kern="1200">
              <a:sym typeface="Wingdings" panose="05000000000000000000" pitchFamily="2" charset="2"/>
            </a:rPr>
            <a:t></a:t>
          </a:r>
          <a:r>
            <a:rPr lang="sl-SI" sz="2200" kern="1200"/>
            <a:t> večji nadzor</a:t>
          </a:r>
          <a:endParaRPr lang="en-US" sz="2200" kern="1200"/>
        </a:p>
      </dsp:txBody>
      <dsp:txXfrm>
        <a:off x="42663" y="3792075"/>
        <a:ext cx="6218403" cy="788627"/>
      </dsp:txXfrm>
    </dsp:sp>
    <dsp:sp modelId="{87A18958-3BC3-455D-99A1-B78923B52296}">
      <dsp:nvSpPr>
        <dsp:cNvPr id="0" name=""/>
        <dsp:cNvSpPr/>
      </dsp:nvSpPr>
      <dsp:spPr>
        <a:xfrm>
          <a:off x="0" y="4686726"/>
          <a:ext cx="6303729" cy="873953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200" kern="1200"/>
            <a:t>Uporaba funkcij</a:t>
          </a:r>
          <a:endParaRPr lang="en-US" sz="2200" kern="1200"/>
        </a:p>
      </dsp:txBody>
      <dsp:txXfrm>
        <a:off x="42663" y="4729389"/>
        <a:ext cx="6218403" cy="7886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4223CE-3761-4872-B461-EFD3328B22BF}">
      <dsp:nvSpPr>
        <dsp:cNvPr id="0" name=""/>
        <dsp:cNvSpPr/>
      </dsp:nvSpPr>
      <dsp:spPr>
        <a:xfrm>
          <a:off x="0" y="2700"/>
          <a:ext cx="707975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4B99F7-589D-4EEA-9059-F03000158820}">
      <dsp:nvSpPr>
        <dsp:cNvPr id="0" name=""/>
        <dsp:cNvSpPr/>
      </dsp:nvSpPr>
      <dsp:spPr>
        <a:xfrm>
          <a:off x="0" y="2700"/>
          <a:ext cx="7079754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4400" kern="1200" dirty="0">
              <a:latin typeface="Californian FB" panose="0207040306080B030204" pitchFamily="18" charset="0"/>
            </a:rPr>
            <a:t>Motivacijska srečanja</a:t>
          </a:r>
          <a:endParaRPr lang="en-US" sz="4400" kern="1200" dirty="0">
            <a:latin typeface="Californian FB" panose="0207040306080B030204" pitchFamily="18" charset="0"/>
          </a:endParaRPr>
        </a:p>
      </dsp:txBody>
      <dsp:txXfrm>
        <a:off x="0" y="2700"/>
        <a:ext cx="7079754" cy="1841777"/>
      </dsp:txXfrm>
    </dsp:sp>
    <dsp:sp modelId="{564FA64E-165E-4FD4-ACD4-FD2250685815}">
      <dsp:nvSpPr>
        <dsp:cNvPr id="0" name=""/>
        <dsp:cNvSpPr/>
      </dsp:nvSpPr>
      <dsp:spPr>
        <a:xfrm>
          <a:off x="0" y="1844478"/>
          <a:ext cx="707975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8FD643-9D1B-4EB8-8EE2-42E7803060A6}">
      <dsp:nvSpPr>
        <dsp:cNvPr id="0" name=""/>
        <dsp:cNvSpPr/>
      </dsp:nvSpPr>
      <dsp:spPr>
        <a:xfrm>
          <a:off x="0" y="1844478"/>
          <a:ext cx="7079754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4400" kern="1200" dirty="0">
              <a:latin typeface="Californian FB" panose="0207040306080B030204" pitchFamily="18" charset="0"/>
            </a:rPr>
            <a:t>Most med srednješolci in profesorji</a:t>
          </a:r>
          <a:endParaRPr lang="en-US" sz="4400" kern="1200" dirty="0">
            <a:latin typeface="Californian FB" panose="0207040306080B030204" pitchFamily="18" charset="0"/>
          </a:endParaRPr>
        </a:p>
      </dsp:txBody>
      <dsp:txXfrm>
        <a:off x="0" y="1844478"/>
        <a:ext cx="7079754" cy="1841777"/>
      </dsp:txXfrm>
    </dsp:sp>
    <dsp:sp modelId="{B4063299-E2F8-4B7A-90AE-996857F6FA51}">
      <dsp:nvSpPr>
        <dsp:cNvPr id="0" name=""/>
        <dsp:cNvSpPr/>
      </dsp:nvSpPr>
      <dsp:spPr>
        <a:xfrm>
          <a:off x="0" y="3686256"/>
          <a:ext cx="707975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755181-491A-4D24-B512-FAFAEA11BDFE}">
      <dsp:nvSpPr>
        <dsp:cNvPr id="0" name=""/>
        <dsp:cNvSpPr/>
      </dsp:nvSpPr>
      <dsp:spPr>
        <a:xfrm>
          <a:off x="0" y="3686256"/>
          <a:ext cx="7079754" cy="18417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4400" kern="1200" dirty="0">
              <a:latin typeface="Californian FB" panose="0207040306080B030204" pitchFamily="18" charset="0"/>
            </a:rPr>
            <a:t>Iskanje virov moči</a:t>
          </a:r>
        </a:p>
      </dsp:txBody>
      <dsp:txXfrm>
        <a:off x="0" y="3686256"/>
        <a:ext cx="7079754" cy="18417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35D6FF-9695-4705-9DF1-B07B9E1970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6042D7F-519B-4FCB-BA49-C47DC8BAC0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624B348-F126-4640-9E90-E6502C133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48026-1518-4C7E-A4EA-7A8A97CDF2A0}" type="datetimeFigureOut">
              <a:rPr lang="sl-SI" smtClean="0"/>
              <a:t>15. 01. 2021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943DB62-9192-4064-8B2F-4360CF9E2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4F7FD3A-CDD2-4B1F-B4E2-50BA196E3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0CC8-9D76-4C9A-BE35-8B2C16A09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96117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E33C700-6CA0-45DD-9631-491E4B252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4E6F6032-1D74-4110-A956-60DF5456D1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A58A824-23D4-4999-8DAA-7A15CD31D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48026-1518-4C7E-A4EA-7A8A97CDF2A0}" type="datetimeFigureOut">
              <a:rPr lang="sl-SI" smtClean="0"/>
              <a:t>15. 01. 2021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1E354B7-CC91-4176-A6C9-8BEB1F098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B165CE1-37AA-432D-ABFC-FBF9C708F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0CC8-9D76-4C9A-BE35-8B2C16A09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5168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B69CACFE-884B-479F-8A5A-107D939981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68E5E918-4D93-4A45-BF4E-2018ACCBA3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A02AC49-641C-4335-8312-C30EC5B30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48026-1518-4C7E-A4EA-7A8A97CDF2A0}" type="datetimeFigureOut">
              <a:rPr lang="sl-SI" smtClean="0"/>
              <a:t>15. 01. 2021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5901594-4D0C-4B5C-B3B8-183D8E8BB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23D4199-2481-47E4-832F-C7FAFD3F4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0CC8-9D76-4C9A-BE35-8B2C16A09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88512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C4F6B95-EC57-480B-847A-CAAD2B738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80B8C6F-E46B-47BC-B218-C08AA3B6A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0654F47-803E-4DE0-9D31-D75CD35CA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48026-1518-4C7E-A4EA-7A8A97CDF2A0}" type="datetimeFigureOut">
              <a:rPr lang="sl-SI" smtClean="0"/>
              <a:t>15. 01. 2021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19D38AE-4870-4316-B035-2E1D60A3C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B5C572F-FB9C-4DA9-8E17-D82020F8D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0CC8-9D76-4C9A-BE35-8B2C16A09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75655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F64E35-651F-4C42-A740-609707EFE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E437903-6DB4-4436-8C39-0F4E6E5889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489BB2F-85DC-4144-B14D-2DAA9FEDD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48026-1518-4C7E-A4EA-7A8A97CDF2A0}" type="datetimeFigureOut">
              <a:rPr lang="sl-SI" smtClean="0"/>
              <a:t>15. 01. 2021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269693D-CBF6-40A4-BEC6-F13B69B65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96BABAC-8E32-477F-90FD-4AAD933B9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0CC8-9D76-4C9A-BE35-8B2C16A09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2712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079BF6-0C27-4000-BAC0-B1D8719CC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B230ECB-9229-4B8C-A21A-1C3218FA2E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24223BF1-630B-4131-BB86-D68A7DCD0F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C67364D1-E760-4487-9F27-936C53A62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48026-1518-4C7E-A4EA-7A8A97CDF2A0}" type="datetimeFigureOut">
              <a:rPr lang="sl-SI" smtClean="0"/>
              <a:t>15. 01. 2021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E521A8F2-240F-4AFC-A15E-F55E26648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B4D0113-F1EF-41B4-AEFE-0DD0A8163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0CC8-9D76-4C9A-BE35-8B2C16A09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8388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506ED64-1FA5-4290-A150-BF40BB3B0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E80E4F3C-02D8-4ADA-9326-CAA43C906B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311B7946-9614-4893-8D4A-F215338B55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62F09845-5504-4D58-8C0D-D44C844B34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E704A661-3BFD-45C1-9F88-8BCE59F71D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C4CD5F5F-9187-4B12-A6CB-FCA416640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48026-1518-4C7E-A4EA-7A8A97CDF2A0}" type="datetimeFigureOut">
              <a:rPr lang="sl-SI" smtClean="0"/>
              <a:t>15. 01. 2021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84B5B8EC-EB19-417A-951A-9998C0D81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4E68BCDB-0C2E-45B7-8812-381A22392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0CC8-9D76-4C9A-BE35-8B2C16A09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9637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5625F98-0C5D-4340-9C35-28F9DCA59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6B6AB1BD-B9E4-41DF-81DF-AED9DC24E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48026-1518-4C7E-A4EA-7A8A97CDF2A0}" type="datetimeFigureOut">
              <a:rPr lang="sl-SI" smtClean="0"/>
              <a:t>15. 01. 2021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DACC271C-D158-470B-A391-BB801B0C9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ADBEB657-B407-430F-8901-FB8060351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0CC8-9D76-4C9A-BE35-8B2C16A09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30665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A1FFFA3F-3917-40DD-8997-3E1642103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48026-1518-4C7E-A4EA-7A8A97CDF2A0}" type="datetimeFigureOut">
              <a:rPr lang="sl-SI" smtClean="0"/>
              <a:t>15. 01. 2021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0BBDF784-0C49-4095-8B74-D645F8E14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AB762DA7-12B6-4B85-9CAA-BA61A9A60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0CC8-9D76-4C9A-BE35-8B2C16A09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8321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7886320-6DD5-46CA-91FB-28F9AE2C4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8234A84-E6E9-4554-A1A2-B19CFB4F2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060A8587-5F91-49DB-87C4-E50727D13A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AD0B1A07-73B0-413E-9540-A691FAD17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48026-1518-4C7E-A4EA-7A8A97CDF2A0}" type="datetimeFigureOut">
              <a:rPr lang="sl-SI" smtClean="0"/>
              <a:t>15. 01. 2021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9CA90978-29FE-4317-AF56-28CDB05F8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E2A1EDCC-6DFE-4027-9EDE-6E18250F7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0CC8-9D76-4C9A-BE35-8B2C16A09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29466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0332D12-45B5-4647-93E0-40470F9AD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6047519C-A34F-4DB3-879B-DAF66D49D4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1DD42C8D-14AA-4E20-B9B8-0044FA1AEF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D1EB3BD8-A58F-4564-B2AE-D2C4F2D60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48026-1518-4C7E-A4EA-7A8A97CDF2A0}" type="datetimeFigureOut">
              <a:rPr lang="sl-SI" smtClean="0"/>
              <a:t>15. 01. 2021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FE124783-DE22-4A13-A769-4CE619E69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15B7E684-CFD4-42D8-8B87-A0EB9C88E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0CC8-9D76-4C9A-BE35-8B2C16A09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92692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BD8728C7-0A80-4B87-A6A7-60C1A5C7B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2B7350C8-19DF-46FA-B50C-6A7C3723CC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D4F2F2C-D163-461C-B370-8D6686A875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48026-1518-4C7E-A4EA-7A8A97CDF2A0}" type="datetimeFigureOut">
              <a:rPr lang="sl-SI" smtClean="0"/>
              <a:t>15. 01. 2021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C4429B8-0F75-46BD-BFBD-4D9212750A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47918E3-D884-423F-9AB0-CB6CB3DBCB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C0CC8-9D76-4C9A-BE35-8B2C16A0905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341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7D72BFF-41E5-493C-8907-62DEF0DEB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833561"/>
          </a:xfrm>
        </p:spPr>
        <p:txBody>
          <a:bodyPr/>
          <a:lstStyle/>
          <a:p>
            <a:r>
              <a:rPr lang="sl-SI" dirty="0">
                <a:solidFill>
                  <a:srgbClr val="CC0000"/>
                </a:solidFill>
              </a:rPr>
              <a:t>ALUMNI KLUB FSD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CCD7A513-B4E4-4374-B904-5DFB6BFCD0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56091"/>
            <a:ext cx="10515600" cy="1833560"/>
          </a:xfrm>
        </p:spPr>
        <p:txBody>
          <a:bodyPr>
            <a:normAutofit fontScale="92500" lnSpcReduction="10000"/>
          </a:bodyPr>
          <a:lstStyle/>
          <a:p>
            <a:r>
              <a:rPr lang="sl-SI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 naslovom:</a:t>
            </a:r>
          </a:p>
          <a:p>
            <a:r>
              <a:rPr lang="sl-SI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Socialno delo v času Covid-19</a:t>
            </a:r>
          </a:p>
          <a:p>
            <a:endParaRPr lang="sl-SI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sl-S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19.1.2021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776A8409-C9B1-4E62-9C79-F6432EB183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2293" y="6177974"/>
            <a:ext cx="1713390" cy="680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7015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FF0AF23-4F2D-4CAF-A756-DD5AB6195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1" y="746764"/>
            <a:ext cx="9601196" cy="1303867"/>
          </a:xfrm>
        </p:spPr>
        <p:txBody>
          <a:bodyPr>
            <a:normAutofit/>
          </a:bodyPr>
          <a:lstStyle/>
          <a:p>
            <a:pPr algn="l"/>
            <a:r>
              <a:rPr lang="sl-SI" sz="3600" dirty="0"/>
              <a:t>REZULTATI</a:t>
            </a:r>
            <a:endParaRPr lang="en-SI" sz="3600" dirty="0"/>
          </a:p>
        </p:txBody>
      </p:sp>
      <p:pic>
        <p:nvPicPr>
          <p:cNvPr id="4" name="Označba mesta vsebine 3">
            <a:extLst>
              <a:ext uri="{FF2B5EF4-FFF2-40B4-BE49-F238E27FC236}">
                <a16:creationId xmlns:a16="http://schemas.microsoft.com/office/drawing/2014/main" id="{3A7640A2-CA7E-4936-8A22-0260FAA1D0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50191" y="783186"/>
            <a:ext cx="6846406" cy="5328050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F06A5091-FCED-4BD7-99C0-29B994D940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6157" y="6174202"/>
            <a:ext cx="1713390" cy="680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72639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340D80B-9D55-494F-9C1E-77A6DAD64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000" dirty="0"/>
              <a:t>PREDLOGI</a:t>
            </a:r>
            <a:endParaRPr lang="en-SI" sz="4000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3B046D3-5E91-4059-9570-716C40BE3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1" y="2556932"/>
            <a:ext cx="5471159" cy="3318936"/>
          </a:xfrm>
        </p:spPr>
        <p:txBody>
          <a:bodyPr/>
          <a:lstStyle/>
          <a:p>
            <a:r>
              <a:rPr lang="sl-SI" dirty="0"/>
              <a:t>Omogočiti del študija v živo (praktični del)</a:t>
            </a:r>
          </a:p>
          <a:p>
            <a:r>
              <a:rPr lang="sl-SI" dirty="0"/>
              <a:t>Možnost samoorganizacije urnika</a:t>
            </a:r>
          </a:p>
          <a:p>
            <a:r>
              <a:rPr lang="sl-SI" dirty="0"/>
              <a:t>Socialno-delovni vidik </a:t>
            </a:r>
            <a:r>
              <a:rPr lang="sl-SI" dirty="0">
                <a:sym typeface="Wingdings" pitchFamily="2" charset="2"/>
              </a:rPr>
              <a:t> v spletni obliki študija prihaja do neenakosti</a:t>
            </a:r>
            <a:endParaRPr lang="sl-SI" dirty="0"/>
          </a:p>
          <a:p>
            <a:endParaRPr lang="sl-SI" dirty="0"/>
          </a:p>
          <a:p>
            <a:endParaRPr lang="en-SI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90D9E2B9-FC08-442B-9A09-D3A1845FB5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0740" y="2701345"/>
            <a:ext cx="2946290" cy="2946290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BEA6E9DA-FDAA-495D-BD84-05C1474D87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6157" y="6174202"/>
            <a:ext cx="1713390" cy="680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855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F46A03D-AFA8-461E-9ABF-4C93FE5A7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7226F06-B04C-409F-852C-17B016B02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2" y="1253066"/>
            <a:ext cx="9601196" cy="33189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Prof. dr. Vesna Leskošek in doc. dr. Nina </a:t>
            </a:r>
            <a:r>
              <a:rPr lang="sl-SI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Mešl</a:t>
            </a:r>
            <a:endParaRPr lang="sl-SI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sl-SI" dirty="0"/>
          </a:p>
          <a:p>
            <a:pPr marL="0" indent="0">
              <a:buNone/>
            </a:pPr>
            <a:endParaRPr lang="sl-SI" b="1" dirty="0">
              <a:solidFill>
                <a:srgbClr val="CC0000"/>
              </a:solidFill>
            </a:endParaRPr>
          </a:p>
          <a:p>
            <a:pPr marL="0" indent="0">
              <a:buNone/>
            </a:pPr>
            <a:r>
              <a:rPr lang="sl-SI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SOCIALNO DELO V ČASU COVID-19</a:t>
            </a:r>
            <a:endParaRPr lang="en-SI" sz="4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046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816EA44-C51D-4697-990F-F033D9AF9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3B9283C-32C8-40C6-9B8A-D6F130F19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Pozdrav predsednice </a:t>
            </a:r>
            <a:r>
              <a:rPr lang="sl-SI" dirty="0" err="1"/>
              <a:t>Alumni</a:t>
            </a:r>
            <a:r>
              <a:rPr lang="sl-SI" dirty="0"/>
              <a:t> kluba, doc. dr. Bojana Mesec</a:t>
            </a:r>
          </a:p>
          <a:p>
            <a:r>
              <a:rPr lang="sl-SI" dirty="0"/>
              <a:t>Predstavitvi študentk 2.letnika: Izkušnje srednješolcev z delom na daljavo (Nika Bučar, Tea </a:t>
            </a:r>
            <a:r>
              <a:rPr lang="sl-SI" dirty="0" err="1"/>
              <a:t>Zamida</a:t>
            </a:r>
            <a:r>
              <a:rPr lang="sl-SI" dirty="0"/>
              <a:t>) in Doživljanje študija na daljavo zaradi Covid-19 (Zala Maja Ravnihar in Maša Petek)</a:t>
            </a:r>
          </a:p>
        </p:txBody>
      </p:sp>
    </p:spTree>
    <p:extLst>
      <p:ext uri="{BB962C8B-B14F-4D97-AF65-F5344CB8AC3E}">
        <p14:creationId xmlns:p14="http://schemas.microsoft.com/office/powerpoint/2010/main" val="3558787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98ACE7E-8195-45EE-86B3-176B4951BD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sl-SI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alifornian FB" panose="0207040306080B030204" pitchFamily="18" charset="0"/>
              </a:rPr>
              <a:t>IZKUŠNJE SREDNJEŠOLCEV Z DELOM NA DALJAVO 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EFF45491-1FA1-425F-9FED-94E5432F6E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>
            <a:normAutofit/>
          </a:bodyPr>
          <a:lstStyle/>
          <a:p>
            <a:pPr algn="r"/>
            <a:r>
              <a:rPr lang="sl-SI" sz="1600" dirty="0">
                <a:latin typeface="Californian FB" panose="0207040306080B030204" pitchFamily="18" charset="0"/>
              </a:rPr>
              <a:t>Nika Bučar, Tea </a:t>
            </a:r>
            <a:r>
              <a:rPr lang="sl-SI" sz="1600" dirty="0" err="1">
                <a:latin typeface="Californian FB" panose="0207040306080B030204" pitchFamily="18" charset="0"/>
              </a:rPr>
              <a:t>Zamida</a:t>
            </a:r>
            <a:endParaRPr lang="sl-SI" sz="1600" dirty="0">
              <a:latin typeface="Californian FB" panose="0207040306080B030204" pitchFamily="18" charset="0"/>
            </a:endParaRPr>
          </a:p>
          <a:p>
            <a:pPr algn="r"/>
            <a:r>
              <a:rPr lang="sl-SI" sz="1600" dirty="0">
                <a:latin typeface="Californian FB" panose="0207040306080B030204" pitchFamily="18" charset="0"/>
              </a:rPr>
              <a:t>Januar, 2021</a:t>
            </a:r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776A8409-C9B1-4E62-9C79-F6432EB183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6157" y="6177974"/>
            <a:ext cx="1713390" cy="680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8809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63EE1DC-13CD-4313-823D-699EDAD3C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sl-SI" sz="3700">
                <a:solidFill>
                  <a:srgbClr val="FFFFFF"/>
                </a:solidFill>
                <a:latin typeface="Californian FB" panose="0207040306080B030204" pitchFamily="18" charset="0"/>
              </a:rPr>
              <a:t>REZULTATI</a:t>
            </a:r>
          </a:p>
        </p:txBody>
      </p:sp>
      <p:graphicFrame>
        <p:nvGraphicFramePr>
          <p:cNvPr id="31" name="Označba mesta vsebine 2">
            <a:extLst>
              <a:ext uri="{FF2B5EF4-FFF2-40B4-BE49-F238E27FC236}">
                <a16:creationId xmlns:a16="http://schemas.microsoft.com/office/drawing/2014/main" id="{3E501C7E-370B-4CA3-89E9-843426ED3F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4266987"/>
              </p:ext>
            </p:extLst>
          </p:nvPr>
        </p:nvGraphicFramePr>
        <p:xfrm>
          <a:off x="527858" y="333653"/>
          <a:ext cx="6303729" cy="55608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Slika 6">
            <a:extLst>
              <a:ext uri="{FF2B5EF4-FFF2-40B4-BE49-F238E27FC236}">
                <a16:creationId xmlns:a16="http://schemas.microsoft.com/office/drawing/2014/main" id="{776A8409-C9B1-4E62-9C79-F6432EB183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5550" y="6177974"/>
            <a:ext cx="1713390" cy="680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0119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5D9C30B-6BC2-448A-8FC4-20964A8AE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sl-SI">
                <a:solidFill>
                  <a:srgbClr val="FFFFFF"/>
                </a:solidFill>
                <a:latin typeface="Californian FB" panose="0207040306080B030204" pitchFamily="18" charset="0"/>
              </a:rPr>
              <a:t>SKLEPI</a:t>
            </a:r>
          </a:p>
        </p:txBody>
      </p:sp>
      <p:graphicFrame>
        <p:nvGraphicFramePr>
          <p:cNvPr id="46" name="Označba mesta vsebine 2">
            <a:extLst>
              <a:ext uri="{FF2B5EF4-FFF2-40B4-BE49-F238E27FC236}">
                <a16:creationId xmlns:a16="http://schemas.microsoft.com/office/drawing/2014/main" id="{2EB97689-F6BA-4D64-8707-F36F16D2AD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1391665"/>
              </p:ext>
            </p:extLst>
          </p:nvPr>
        </p:nvGraphicFramePr>
        <p:xfrm>
          <a:off x="637540" y="643467"/>
          <a:ext cx="6303729" cy="55608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Slika 7">
            <a:extLst>
              <a:ext uri="{FF2B5EF4-FFF2-40B4-BE49-F238E27FC236}">
                <a16:creationId xmlns:a16="http://schemas.microsoft.com/office/drawing/2014/main" id="{776A8409-C9B1-4E62-9C79-F6432EB183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8610" y="6214532"/>
            <a:ext cx="1713390" cy="680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5813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4EF6958-5473-4C4C-A945-C6A69BBB4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sl-SI">
                <a:solidFill>
                  <a:srgbClr val="FFFFFF"/>
                </a:solidFill>
                <a:latin typeface="Californian FB" panose="0207040306080B030204" pitchFamily="18" charset="0"/>
              </a:rPr>
              <a:t>POMEN ZA SOCIALNO DELO</a:t>
            </a:r>
          </a:p>
        </p:txBody>
      </p:sp>
      <p:graphicFrame>
        <p:nvGraphicFramePr>
          <p:cNvPr id="5" name="Označba mesta vsebine 2">
            <a:extLst>
              <a:ext uri="{FF2B5EF4-FFF2-40B4-BE49-F238E27FC236}">
                <a16:creationId xmlns:a16="http://schemas.microsoft.com/office/drawing/2014/main" id="{8DB393E9-1EBE-45F2-B70F-CAF762574F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1695861"/>
              </p:ext>
            </p:extLst>
          </p:nvPr>
        </p:nvGraphicFramePr>
        <p:xfrm>
          <a:off x="838200" y="663632"/>
          <a:ext cx="707975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Slika 6">
            <a:extLst>
              <a:ext uri="{FF2B5EF4-FFF2-40B4-BE49-F238E27FC236}">
                <a16:creationId xmlns:a16="http://schemas.microsoft.com/office/drawing/2014/main" id="{776A8409-C9B1-4E62-9C79-F6432EB183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6157" y="6174202"/>
            <a:ext cx="1713390" cy="680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8394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6039AF9-97C5-47D3-AAE4-90A16DBD5C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57869"/>
          </a:xfrm>
        </p:spPr>
        <p:txBody>
          <a:bodyPr/>
          <a:lstStyle/>
          <a:p>
            <a:endParaRPr lang="en-SI" sz="40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AD0D6D31-4324-4922-B779-0A0F7599D4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5380" y="3017744"/>
            <a:ext cx="7246620" cy="2400076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200000"/>
              </a:lnSpc>
            </a:pPr>
            <a:r>
              <a:rPr lang="sl-SI" sz="8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DOŽIVLJANJE ŠTUDIJA NA DALJAVO </a:t>
            </a:r>
          </a:p>
          <a:p>
            <a:pPr>
              <a:lnSpc>
                <a:spcPct val="200000"/>
              </a:lnSpc>
            </a:pPr>
            <a:r>
              <a:rPr lang="sl-SI" sz="8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ZARADI COVID-19</a:t>
            </a:r>
          </a:p>
          <a:p>
            <a:endParaRPr lang="sl-SI" dirty="0"/>
          </a:p>
          <a:p>
            <a:r>
              <a:rPr lang="sl-SI" sz="3400" dirty="0"/>
              <a:t>Zala Maja Ravnihar, Maša Petek</a:t>
            </a:r>
          </a:p>
          <a:p>
            <a:r>
              <a:rPr lang="sl-SI" sz="3400" dirty="0"/>
              <a:t>Fakulteta za socialno delo, 2. letnik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17193955-E5E4-4B18-9DB2-D01A0251A1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6157" y="6174202"/>
            <a:ext cx="1713390" cy="680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972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41480AC-86C3-4F32-B63E-9DF2B246E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000" dirty="0"/>
              <a:t>OZADJE PROBLEMA</a:t>
            </a:r>
            <a:endParaRPr lang="en-SI" sz="4000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BA1790A-53F4-4600-A332-A15EFB212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2" y="2556932"/>
            <a:ext cx="9601196" cy="3318936"/>
          </a:xfrm>
        </p:spPr>
        <p:txBody>
          <a:bodyPr/>
          <a:lstStyle/>
          <a:p>
            <a:r>
              <a:rPr lang="sl-SI" dirty="0"/>
              <a:t>Z raziskavo prispevati k razumevanju ostalih študentov (zapostavljenost)</a:t>
            </a:r>
          </a:p>
          <a:p>
            <a:r>
              <a:rPr lang="sl-SI" dirty="0"/>
              <a:t>Izhajanje iz osebne izkušnje</a:t>
            </a:r>
            <a:endParaRPr lang="en-SI" dirty="0"/>
          </a:p>
        </p:txBody>
      </p:sp>
      <p:pic>
        <p:nvPicPr>
          <p:cNvPr id="1026" name="Picture 2" descr="A Teacher's Perspective - Online-teaching during COVID-19">
            <a:extLst>
              <a:ext uri="{FF2B5EF4-FFF2-40B4-BE49-F238E27FC236}">
                <a16:creationId xmlns:a16="http://schemas.microsoft.com/office/drawing/2014/main" id="{0D28CCF3-7F56-A44E-AB48-00261D7905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461" y="3583940"/>
            <a:ext cx="3987800" cy="204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615571EC-2131-4180-8C6E-E84F30E1A4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6157" y="6174202"/>
            <a:ext cx="1713390" cy="680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290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52FDA4F-842E-41D1-9D53-CC6D60E09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000" dirty="0"/>
              <a:t>RAZISKOVALNA VPRAŠANJA</a:t>
            </a:r>
            <a:endParaRPr lang="en-SI" sz="4000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76DA4F7-5304-46E6-BBC3-35E8E719B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2" y="2137410"/>
            <a:ext cx="9601196" cy="3932768"/>
          </a:xfrm>
        </p:spPr>
        <p:txBody>
          <a:bodyPr>
            <a:normAutofit fontScale="70000" lnSpcReduction="20000"/>
          </a:bodyPr>
          <a:lstStyle/>
          <a:p>
            <a:endParaRPr lang="sl-SI" dirty="0"/>
          </a:p>
          <a:p>
            <a:pPr>
              <a:lnSpc>
                <a:spcPct val="160000"/>
              </a:lnSpc>
            </a:pPr>
            <a:r>
              <a:rPr lang="sl-SI" dirty="0"/>
              <a:t>Kakšna je po mnenju študentk kakovost učnega procesa na daljavo v času korona virusa?</a:t>
            </a:r>
          </a:p>
          <a:p>
            <a:pPr>
              <a:lnSpc>
                <a:spcPct val="160000"/>
              </a:lnSpc>
            </a:pPr>
            <a:r>
              <a:rPr lang="sl-SI" dirty="0"/>
              <a:t>Na kakšen način se študentke spopadajo s težavami, ki jih študij od doma prinese (upad koncentracije, motivacije, tehnične težave, nerazumevanje snovi, ključni pripomočki…)?</a:t>
            </a:r>
          </a:p>
          <a:p>
            <a:pPr>
              <a:lnSpc>
                <a:spcPct val="160000"/>
              </a:lnSpc>
            </a:pPr>
            <a:r>
              <a:rPr lang="sl-SI" dirty="0"/>
              <a:t>Kako je s skupinskim delom in skupinsko dinamiko, v času študija preko spleta?</a:t>
            </a:r>
          </a:p>
          <a:p>
            <a:pPr>
              <a:lnSpc>
                <a:spcPct val="160000"/>
              </a:lnSpc>
            </a:pPr>
            <a:r>
              <a:rPr lang="sl-SI" dirty="0"/>
              <a:t>Kakšni se študentkam zdijo ukrepi s strani fakultete zaradi korona virusa?</a:t>
            </a:r>
          </a:p>
          <a:p>
            <a:endParaRPr lang="en-SI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E81DC2B4-4416-41D9-9CE0-BC87C79D73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6157" y="6174202"/>
            <a:ext cx="1713390" cy="680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9154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Words>298</Words>
  <Application>Microsoft Office PowerPoint</Application>
  <PresentationFormat>Širokozaslonsko</PresentationFormat>
  <Paragraphs>53</Paragraphs>
  <Slides>12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Californian FB</vt:lpstr>
      <vt:lpstr>Wingdings</vt:lpstr>
      <vt:lpstr>Officeova tema</vt:lpstr>
      <vt:lpstr>ALUMNI KLUB FSD</vt:lpstr>
      <vt:lpstr>PowerPointova predstavitev</vt:lpstr>
      <vt:lpstr>IZKUŠNJE SREDNJEŠOLCEV Z DELOM NA DALJAVO </vt:lpstr>
      <vt:lpstr>REZULTATI</vt:lpstr>
      <vt:lpstr>SKLEPI</vt:lpstr>
      <vt:lpstr>POMEN ZA SOCIALNO DELO</vt:lpstr>
      <vt:lpstr>PowerPointova predstavitev</vt:lpstr>
      <vt:lpstr>OZADJE PROBLEMA</vt:lpstr>
      <vt:lpstr>RAZISKOVALNA VPRAŠANJA</vt:lpstr>
      <vt:lpstr>REZULTATI</vt:lpstr>
      <vt:lpstr>PREDLOGI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IZKUŠNJE SREDNJEŠOLCEV Z DELOM NA DALJAVO </dc:title>
  <dc:creator>Bučar, Nika</dc:creator>
  <cp:lastModifiedBy>Anamarija Kejžar</cp:lastModifiedBy>
  <cp:revision>3</cp:revision>
  <dcterms:created xsi:type="dcterms:W3CDTF">2021-01-13T10:49:57Z</dcterms:created>
  <dcterms:modified xsi:type="dcterms:W3CDTF">2021-01-15T06:41:53Z</dcterms:modified>
</cp:coreProperties>
</file>